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97" r:id="rId2"/>
    <p:sldId id="607" r:id="rId3"/>
    <p:sldId id="599" r:id="rId4"/>
    <p:sldId id="608" r:id="rId5"/>
    <p:sldId id="609" r:id="rId6"/>
    <p:sldId id="611" r:id="rId7"/>
    <p:sldId id="610" r:id="rId8"/>
    <p:sldId id="612" r:id="rId9"/>
    <p:sldId id="613" r:id="rId10"/>
    <p:sldId id="616" r:id="rId11"/>
    <p:sldId id="615" r:id="rId12"/>
    <p:sldId id="617" r:id="rId13"/>
    <p:sldId id="618" r:id="rId14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128" y="-17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B13BB-AF37-4685-A5C8-AEAF7FAB9B39}" type="datetimeFigureOut">
              <a:rPr lang="en-US" smtClean="0"/>
              <a:t>7/8/15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5DD4C-D064-4638-A1E6-881BA730A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5DD4C-D064-4638-A1E6-881BA730AE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2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199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8999" y="8763000"/>
            <a:ext cx="241300" cy="492443"/>
          </a:xfrm>
        </p:spPr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/>
            <a:fld id="{81D60167-4931-47E6-BA6A-407CBD079E47}" type="slidenum">
              <a:rPr lang="en-US" smtClean="0"/>
              <a:pPr marL="25400"/>
              <a:t>‹#›</a:t>
            </a:fld>
            <a:endParaRPr lang="en-US" dirty="0"/>
          </a:p>
        </p:txBody>
      </p:sp>
      <p:sp>
        <p:nvSpPr>
          <p:cNvPr id="7" name="object 41"/>
          <p:cNvSpPr txBox="1">
            <a:spLocks/>
          </p:cNvSpPr>
          <p:nvPr userDrawn="1"/>
        </p:nvSpPr>
        <p:spPr>
          <a:xfrm>
            <a:off x="7719704" y="8767753"/>
            <a:ext cx="533400" cy="251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r>
              <a:rPr lang="en-US" dirty="0" smtClean="0"/>
              <a:t>11-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87400" y="1915699"/>
            <a:ext cx="6497320" cy="5504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39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838200" y="647700"/>
            <a:ext cx="14516100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5500" y="305359"/>
            <a:ext cx="1460500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1676400"/>
            <a:ext cx="14630400" cy="298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19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8999" y="8860816"/>
            <a:ext cx="24130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rc.freenode.net/%23chef-hacking" TargetMode="Externa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hef.io/summit" TargetMode="External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cExAi1" TargetMode="External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chef.io/" TargetMode="External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user/getchef/playlists" TargetMode="Externa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oodfightshow.org/" TargetMode="Externa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eshipshow.com/" TargetMode="Externa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8039100"/>
          </a:xfrm>
          <a:custGeom>
            <a:avLst/>
            <a:gdLst/>
            <a:ahLst/>
            <a:cxnLst/>
            <a:rect l="l" t="t" r="r" b="b"/>
            <a:pathLst>
              <a:path w="16256000" h="8039100">
                <a:moveTo>
                  <a:pt x="0" y="8039100"/>
                </a:moveTo>
                <a:lnTo>
                  <a:pt x="16256000" y="8039100"/>
                </a:lnTo>
                <a:lnTo>
                  <a:pt x="16256000" y="0"/>
                </a:lnTo>
                <a:lnTo>
                  <a:pt x="0" y="0"/>
                </a:lnTo>
                <a:lnTo>
                  <a:pt x="0" y="80391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9100"/>
            <a:ext cx="16256000" cy="152400"/>
          </a:xfrm>
          <a:custGeom>
            <a:avLst/>
            <a:gdLst/>
            <a:ahLst/>
            <a:cxnLst/>
            <a:rect l="l" t="t" r="r" b="b"/>
            <a:pathLst>
              <a:path w="16256000" h="152400">
                <a:moveTo>
                  <a:pt x="0" y="152400"/>
                </a:moveTo>
                <a:lnTo>
                  <a:pt x="16256000" y="152400"/>
                </a:lnTo>
                <a:lnTo>
                  <a:pt x="16256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38808" y="152490"/>
            <a:ext cx="317500" cy="117475"/>
          </a:xfrm>
          <a:custGeom>
            <a:avLst/>
            <a:gdLst/>
            <a:ahLst/>
            <a:cxnLst/>
            <a:rect l="l" t="t" r="r" b="b"/>
            <a:pathLst>
              <a:path w="317500" h="117475">
                <a:moveTo>
                  <a:pt x="317192" y="0"/>
                </a:moveTo>
                <a:lnTo>
                  <a:pt x="57962" y="0"/>
                </a:lnTo>
                <a:lnTo>
                  <a:pt x="21413" y="13599"/>
                </a:lnTo>
                <a:lnTo>
                  <a:pt x="1349" y="50234"/>
                </a:lnTo>
                <a:lnTo>
                  <a:pt x="0" y="66571"/>
                </a:lnTo>
                <a:lnTo>
                  <a:pt x="3580" y="80301"/>
                </a:lnTo>
                <a:lnTo>
                  <a:pt x="30738" y="110605"/>
                </a:lnTo>
                <a:lnTo>
                  <a:pt x="58201" y="117407"/>
                </a:lnTo>
                <a:lnTo>
                  <a:pt x="317192" y="117407"/>
                </a:lnTo>
                <a:lnTo>
                  <a:pt x="31719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52585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77" y="0"/>
                </a:moveTo>
                <a:lnTo>
                  <a:pt x="57975" y="0"/>
                </a:lnTo>
                <a:lnTo>
                  <a:pt x="21420" y="13585"/>
                </a:lnTo>
                <a:lnTo>
                  <a:pt x="1351" y="50216"/>
                </a:lnTo>
                <a:lnTo>
                  <a:pt x="0" y="66552"/>
                </a:lnTo>
                <a:lnTo>
                  <a:pt x="3575" y="80287"/>
                </a:lnTo>
                <a:lnTo>
                  <a:pt x="30721" y="110602"/>
                </a:lnTo>
                <a:lnTo>
                  <a:pt x="58178" y="117407"/>
                </a:lnTo>
                <a:lnTo>
                  <a:pt x="175800" y="117407"/>
                </a:lnTo>
                <a:lnTo>
                  <a:pt x="212353" y="103809"/>
                </a:lnTo>
                <a:lnTo>
                  <a:pt x="232417" y="67174"/>
                </a:lnTo>
                <a:lnTo>
                  <a:pt x="233768" y="50841"/>
                </a:lnTo>
                <a:lnTo>
                  <a:pt x="230192" y="37108"/>
                </a:lnTo>
                <a:lnTo>
                  <a:pt x="203042" y="6802"/>
                </a:lnTo>
                <a:lnTo>
                  <a:pt x="175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0354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88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175794" y="117407"/>
                </a:lnTo>
                <a:lnTo>
                  <a:pt x="212331" y="103816"/>
                </a:lnTo>
                <a:lnTo>
                  <a:pt x="232414" y="67183"/>
                </a:lnTo>
                <a:lnTo>
                  <a:pt x="233767" y="50851"/>
                </a:lnTo>
                <a:lnTo>
                  <a:pt x="230189" y="37115"/>
                </a:lnTo>
                <a:lnTo>
                  <a:pt x="203031" y="6803"/>
                </a:lnTo>
                <a:lnTo>
                  <a:pt x="17558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5056" y="152490"/>
            <a:ext cx="923290" cy="117475"/>
          </a:xfrm>
          <a:custGeom>
            <a:avLst/>
            <a:gdLst/>
            <a:ahLst/>
            <a:cxnLst/>
            <a:rect l="l" t="t" r="r" b="b"/>
            <a:pathLst>
              <a:path w="923290" h="117475">
                <a:moveTo>
                  <a:pt x="327047" y="0"/>
                </a:moveTo>
                <a:lnTo>
                  <a:pt x="57963" y="0"/>
                </a:lnTo>
                <a:lnTo>
                  <a:pt x="21414" y="13597"/>
                </a:lnTo>
                <a:lnTo>
                  <a:pt x="1350" y="50232"/>
                </a:lnTo>
                <a:lnTo>
                  <a:pt x="0" y="66569"/>
                </a:lnTo>
                <a:lnTo>
                  <a:pt x="3580" y="80300"/>
                </a:lnTo>
                <a:lnTo>
                  <a:pt x="30737" y="110604"/>
                </a:lnTo>
                <a:lnTo>
                  <a:pt x="58198" y="117407"/>
                </a:lnTo>
                <a:lnTo>
                  <a:pt x="327240" y="117407"/>
                </a:lnTo>
                <a:lnTo>
                  <a:pt x="363788" y="103821"/>
                </a:lnTo>
                <a:lnTo>
                  <a:pt x="383866" y="67189"/>
                </a:lnTo>
                <a:lnTo>
                  <a:pt x="385219" y="50857"/>
                </a:lnTo>
                <a:lnTo>
                  <a:pt x="381644" y="37120"/>
                </a:lnTo>
                <a:lnTo>
                  <a:pt x="354497" y="6804"/>
                </a:lnTo>
                <a:lnTo>
                  <a:pt x="327047" y="0"/>
                </a:lnTo>
                <a:close/>
              </a:path>
              <a:path w="923290" h="117475">
                <a:moveTo>
                  <a:pt x="864667" y="0"/>
                </a:moveTo>
                <a:lnTo>
                  <a:pt x="595664" y="0"/>
                </a:lnTo>
                <a:lnTo>
                  <a:pt x="559114" y="13571"/>
                </a:lnTo>
                <a:lnTo>
                  <a:pt x="539031" y="50200"/>
                </a:lnTo>
                <a:lnTo>
                  <a:pt x="537677" y="66535"/>
                </a:lnTo>
                <a:lnTo>
                  <a:pt x="541251" y="80273"/>
                </a:lnTo>
                <a:lnTo>
                  <a:pt x="568394" y="110599"/>
                </a:lnTo>
                <a:lnTo>
                  <a:pt x="595834" y="117407"/>
                </a:lnTo>
                <a:lnTo>
                  <a:pt x="864883" y="117407"/>
                </a:lnTo>
                <a:lnTo>
                  <a:pt x="901425" y="103812"/>
                </a:lnTo>
                <a:lnTo>
                  <a:pt x="921501" y="67178"/>
                </a:lnTo>
                <a:lnTo>
                  <a:pt x="922853" y="50845"/>
                </a:lnTo>
                <a:lnTo>
                  <a:pt x="919275" y="37111"/>
                </a:lnTo>
                <a:lnTo>
                  <a:pt x="892117" y="6802"/>
                </a:lnTo>
                <a:lnTo>
                  <a:pt x="86466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18833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82" y="0"/>
                </a:moveTo>
                <a:lnTo>
                  <a:pt x="57971" y="0"/>
                </a:lnTo>
                <a:lnTo>
                  <a:pt x="21415" y="13589"/>
                </a:lnTo>
                <a:lnTo>
                  <a:pt x="1350" y="50221"/>
                </a:lnTo>
                <a:lnTo>
                  <a:pt x="0" y="66558"/>
                </a:lnTo>
                <a:lnTo>
                  <a:pt x="3576" y="80291"/>
                </a:lnTo>
                <a:lnTo>
                  <a:pt x="30724" y="110603"/>
                </a:lnTo>
                <a:lnTo>
                  <a:pt x="58185" y="117407"/>
                </a:lnTo>
                <a:lnTo>
                  <a:pt x="175796" y="117407"/>
                </a:lnTo>
                <a:lnTo>
                  <a:pt x="212351" y="103813"/>
                </a:lnTo>
                <a:lnTo>
                  <a:pt x="232417" y="67179"/>
                </a:lnTo>
                <a:lnTo>
                  <a:pt x="233768" y="50846"/>
                </a:lnTo>
                <a:lnTo>
                  <a:pt x="230193" y="37112"/>
                </a:lnTo>
                <a:lnTo>
                  <a:pt x="203046" y="6802"/>
                </a:lnTo>
                <a:lnTo>
                  <a:pt x="1755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78586" y="152490"/>
            <a:ext cx="460375" cy="117475"/>
          </a:xfrm>
          <a:custGeom>
            <a:avLst/>
            <a:gdLst/>
            <a:ahLst/>
            <a:cxnLst/>
            <a:rect l="l" t="t" r="r" b="b"/>
            <a:pathLst>
              <a:path w="460375" h="117475">
                <a:moveTo>
                  <a:pt x="401647" y="0"/>
                </a:moveTo>
                <a:lnTo>
                  <a:pt x="57962" y="0"/>
                </a:lnTo>
                <a:lnTo>
                  <a:pt x="21413" y="13599"/>
                </a:lnTo>
                <a:lnTo>
                  <a:pt x="1349" y="50234"/>
                </a:lnTo>
                <a:lnTo>
                  <a:pt x="0" y="66571"/>
                </a:lnTo>
                <a:lnTo>
                  <a:pt x="3580" y="80301"/>
                </a:lnTo>
                <a:lnTo>
                  <a:pt x="30738" y="110605"/>
                </a:lnTo>
                <a:lnTo>
                  <a:pt x="58201" y="117407"/>
                </a:lnTo>
                <a:lnTo>
                  <a:pt x="401852" y="117407"/>
                </a:lnTo>
                <a:lnTo>
                  <a:pt x="438411" y="103816"/>
                </a:lnTo>
                <a:lnTo>
                  <a:pt x="458476" y="67183"/>
                </a:lnTo>
                <a:lnTo>
                  <a:pt x="459827" y="50851"/>
                </a:lnTo>
                <a:lnTo>
                  <a:pt x="456254" y="37115"/>
                </a:lnTo>
                <a:lnTo>
                  <a:pt x="429112" y="6803"/>
                </a:lnTo>
                <a:lnTo>
                  <a:pt x="40164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35087" y="152490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83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309588" y="117407"/>
                </a:lnTo>
                <a:lnTo>
                  <a:pt x="346147" y="103816"/>
                </a:lnTo>
                <a:lnTo>
                  <a:pt x="366212" y="67183"/>
                </a:lnTo>
                <a:lnTo>
                  <a:pt x="367563" y="50851"/>
                </a:lnTo>
                <a:lnTo>
                  <a:pt x="363990" y="37115"/>
                </a:lnTo>
                <a:lnTo>
                  <a:pt x="336848" y="6803"/>
                </a:lnTo>
                <a:lnTo>
                  <a:pt x="3093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267701" y="152490"/>
            <a:ext cx="191770" cy="117475"/>
          </a:xfrm>
          <a:custGeom>
            <a:avLst/>
            <a:gdLst/>
            <a:ahLst/>
            <a:cxnLst/>
            <a:rect l="l" t="t" r="r" b="b"/>
            <a:pathLst>
              <a:path w="191769" h="117475">
                <a:moveTo>
                  <a:pt x="133260" y="0"/>
                </a:moveTo>
                <a:lnTo>
                  <a:pt x="57975" y="0"/>
                </a:lnTo>
                <a:lnTo>
                  <a:pt x="21420" y="13585"/>
                </a:lnTo>
                <a:lnTo>
                  <a:pt x="1351" y="50216"/>
                </a:lnTo>
                <a:lnTo>
                  <a:pt x="0" y="66552"/>
                </a:lnTo>
                <a:lnTo>
                  <a:pt x="3575" y="80287"/>
                </a:lnTo>
                <a:lnTo>
                  <a:pt x="30721" y="110602"/>
                </a:lnTo>
                <a:lnTo>
                  <a:pt x="58178" y="117407"/>
                </a:lnTo>
                <a:lnTo>
                  <a:pt x="133483" y="117407"/>
                </a:lnTo>
                <a:lnTo>
                  <a:pt x="170037" y="103809"/>
                </a:lnTo>
                <a:lnTo>
                  <a:pt x="190101" y="67174"/>
                </a:lnTo>
                <a:lnTo>
                  <a:pt x="191451" y="50841"/>
                </a:lnTo>
                <a:lnTo>
                  <a:pt x="187876" y="37108"/>
                </a:lnTo>
                <a:lnTo>
                  <a:pt x="160725" y="6802"/>
                </a:lnTo>
                <a:lnTo>
                  <a:pt x="13326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19737" y="152490"/>
            <a:ext cx="1088390" cy="117475"/>
          </a:xfrm>
          <a:custGeom>
            <a:avLst/>
            <a:gdLst/>
            <a:ahLst/>
            <a:cxnLst/>
            <a:rect l="l" t="t" r="r" b="b"/>
            <a:pathLst>
              <a:path w="1088390" h="117475">
                <a:moveTo>
                  <a:pt x="1030031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1030254" y="117407"/>
                </a:lnTo>
                <a:lnTo>
                  <a:pt x="1066808" y="103809"/>
                </a:lnTo>
                <a:lnTo>
                  <a:pt x="1086872" y="67174"/>
                </a:lnTo>
                <a:lnTo>
                  <a:pt x="1088223" y="50841"/>
                </a:lnTo>
                <a:lnTo>
                  <a:pt x="1084647" y="37108"/>
                </a:lnTo>
                <a:lnTo>
                  <a:pt x="1057497" y="6802"/>
                </a:lnTo>
                <a:lnTo>
                  <a:pt x="103003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94371" y="419906"/>
            <a:ext cx="1013460" cy="117475"/>
          </a:xfrm>
          <a:custGeom>
            <a:avLst/>
            <a:gdLst/>
            <a:ahLst/>
            <a:cxnLst/>
            <a:rect l="l" t="t" r="r" b="b"/>
            <a:pathLst>
              <a:path w="1013459" h="117475">
                <a:moveTo>
                  <a:pt x="58183" y="0"/>
                </a:moveTo>
                <a:lnTo>
                  <a:pt x="19382" y="14660"/>
                </a:lnTo>
                <a:lnTo>
                  <a:pt x="0" y="50850"/>
                </a:lnTo>
                <a:lnTo>
                  <a:pt x="1351" y="67187"/>
                </a:lnTo>
                <a:lnTo>
                  <a:pt x="21428" y="103819"/>
                </a:lnTo>
                <a:lnTo>
                  <a:pt x="57971" y="117407"/>
                </a:lnTo>
                <a:lnTo>
                  <a:pt x="955204" y="117407"/>
                </a:lnTo>
                <a:lnTo>
                  <a:pt x="994019" y="102750"/>
                </a:lnTo>
                <a:lnTo>
                  <a:pt x="1013386" y="66561"/>
                </a:lnTo>
                <a:lnTo>
                  <a:pt x="1012035" y="50228"/>
                </a:lnTo>
                <a:lnTo>
                  <a:pt x="991969" y="13594"/>
                </a:lnTo>
                <a:lnTo>
                  <a:pt x="955415" y="0"/>
                </a:lnTo>
                <a:lnTo>
                  <a:pt x="581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76296" y="419906"/>
            <a:ext cx="301625" cy="117475"/>
          </a:xfrm>
          <a:custGeom>
            <a:avLst/>
            <a:gdLst/>
            <a:ahLst/>
            <a:cxnLst/>
            <a:rect l="l" t="t" r="r" b="b"/>
            <a:pathLst>
              <a:path w="301625" h="117475">
                <a:moveTo>
                  <a:pt x="58183" y="0"/>
                </a:moveTo>
                <a:lnTo>
                  <a:pt x="19382" y="14660"/>
                </a:lnTo>
                <a:lnTo>
                  <a:pt x="0" y="50850"/>
                </a:lnTo>
                <a:lnTo>
                  <a:pt x="1351" y="67187"/>
                </a:lnTo>
                <a:lnTo>
                  <a:pt x="21428" y="103819"/>
                </a:lnTo>
                <a:lnTo>
                  <a:pt x="57971" y="117407"/>
                </a:lnTo>
                <a:lnTo>
                  <a:pt x="243069" y="117407"/>
                </a:lnTo>
                <a:lnTo>
                  <a:pt x="281878" y="102750"/>
                </a:lnTo>
                <a:lnTo>
                  <a:pt x="301252" y="66562"/>
                </a:lnTo>
                <a:lnTo>
                  <a:pt x="299901" y="50229"/>
                </a:lnTo>
                <a:lnTo>
                  <a:pt x="279829" y="13595"/>
                </a:lnTo>
                <a:lnTo>
                  <a:pt x="243282" y="0"/>
                </a:lnTo>
                <a:lnTo>
                  <a:pt x="581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46014" y="419906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58198" y="0"/>
                </a:moveTo>
                <a:lnTo>
                  <a:pt x="19393" y="14657"/>
                </a:lnTo>
                <a:lnTo>
                  <a:pt x="0" y="50838"/>
                </a:lnTo>
                <a:lnTo>
                  <a:pt x="1351" y="67175"/>
                </a:lnTo>
                <a:lnTo>
                  <a:pt x="21427" y="103809"/>
                </a:lnTo>
                <a:lnTo>
                  <a:pt x="57962" y="117407"/>
                </a:lnTo>
                <a:lnTo>
                  <a:pt x="175599" y="117407"/>
                </a:lnTo>
                <a:lnTo>
                  <a:pt x="214404" y="102754"/>
                </a:lnTo>
                <a:lnTo>
                  <a:pt x="233795" y="66573"/>
                </a:lnTo>
                <a:lnTo>
                  <a:pt x="232443" y="50240"/>
                </a:lnTo>
                <a:lnTo>
                  <a:pt x="212367" y="13604"/>
                </a:lnTo>
                <a:lnTo>
                  <a:pt x="175833" y="0"/>
                </a:lnTo>
                <a:lnTo>
                  <a:pt x="581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649077" y="419906"/>
            <a:ext cx="607060" cy="117475"/>
          </a:xfrm>
          <a:custGeom>
            <a:avLst/>
            <a:gdLst/>
            <a:ahLst/>
            <a:cxnLst/>
            <a:rect l="l" t="t" r="r" b="b"/>
            <a:pathLst>
              <a:path w="607059" h="117475">
                <a:moveTo>
                  <a:pt x="606922" y="0"/>
                </a:moveTo>
                <a:lnTo>
                  <a:pt x="57980" y="0"/>
                </a:lnTo>
                <a:lnTo>
                  <a:pt x="21427" y="13583"/>
                </a:lnTo>
                <a:lnTo>
                  <a:pt x="1352" y="50215"/>
                </a:lnTo>
                <a:lnTo>
                  <a:pt x="0" y="66547"/>
                </a:lnTo>
                <a:lnTo>
                  <a:pt x="3572" y="80285"/>
                </a:lnTo>
                <a:lnTo>
                  <a:pt x="30714" y="110602"/>
                </a:lnTo>
                <a:lnTo>
                  <a:pt x="58168" y="117407"/>
                </a:lnTo>
                <a:lnTo>
                  <a:pt x="606922" y="117407"/>
                </a:lnTo>
                <a:lnTo>
                  <a:pt x="60692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98128" y="419906"/>
            <a:ext cx="1179830" cy="117475"/>
          </a:xfrm>
          <a:custGeom>
            <a:avLst/>
            <a:gdLst/>
            <a:ahLst/>
            <a:cxnLst/>
            <a:rect l="l" t="t" r="r" b="b"/>
            <a:pathLst>
              <a:path w="1179830" h="117475">
                <a:moveTo>
                  <a:pt x="1121334" y="0"/>
                </a:moveTo>
                <a:lnTo>
                  <a:pt x="57974" y="0"/>
                </a:lnTo>
                <a:lnTo>
                  <a:pt x="21420" y="13591"/>
                </a:lnTo>
                <a:lnTo>
                  <a:pt x="1351" y="50224"/>
                </a:lnTo>
                <a:lnTo>
                  <a:pt x="0" y="66556"/>
                </a:lnTo>
                <a:lnTo>
                  <a:pt x="3573" y="80292"/>
                </a:lnTo>
                <a:lnTo>
                  <a:pt x="30720" y="110604"/>
                </a:lnTo>
                <a:lnTo>
                  <a:pt x="58179" y="117407"/>
                </a:lnTo>
                <a:lnTo>
                  <a:pt x="1121538" y="117407"/>
                </a:lnTo>
                <a:lnTo>
                  <a:pt x="1158098" y="103822"/>
                </a:lnTo>
                <a:lnTo>
                  <a:pt x="1178162" y="67191"/>
                </a:lnTo>
                <a:lnTo>
                  <a:pt x="1179513" y="50854"/>
                </a:lnTo>
                <a:lnTo>
                  <a:pt x="1175938" y="37120"/>
                </a:lnTo>
                <a:lnTo>
                  <a:pt x="1148796" y="6805"/>
                </a:lnTo>
                <a:lnTo>
                  <a:pt x="112133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091587" y="419906"/>
            <a:ext cx="194945" cy="117475"/>
          </a:xfrm>
          <a:custGeom>
            <a:avLst/>
            <a:gdLst/>
            <a:ahLst/>
            <a:cxnLst/>
            <a:rect l="l" t="t" r="r" b="b"/>
            <a:pathLst>
              <a:path w="194944" h="117475">
                <a:moveTo>
                  <a:pt x="136449" y="0"/>
                </a:moveTo>
                <a:lnTo>
                  <a:pt x="57974" y="0"/>
                </a:lnTo>
                <a:lnTo>
                  <a:pt x="21420" y="13591"/>
                </a:lnTo>
                <a:lnTo>
                  <a:pt x="1351" y="50224"/>
                </a:lnTo>
                <a:lnTo>
                  <a:pt x="0" y="66556"/>
                </a:lnTo>
                <a:lnTo>
                  <a:pt x="3573" y="80292"/>
                </a:lnTo>
                <a:lnTo>
                  <a:pt x="30720" y="110604"/>
                </a:lnTo>
                <a:lnTo>
                  <a:pt x="58179" y="117407"/>
                </a:lnTo>
                <a:lnTo>
                  <a:pt x="136670" y="117407"/>
                </a:lnTo>
                <a:lnTo>
                  <a:pt x="173225" y="103815"/>
                </a:lnTo>
                <a:lnTo>
                  <a:pt x="193289" y="67182"/>
                </a:lnTo>
                <a:lnTo>
                  <a:pt x="194639" y="50845"/>
                </a:lnTo>
                <a:lnTo>
                  <a:pt x="191062" y="37113"/>
                </a:lnTo>
                <a:lnTo>
                  <a:pt x="163911" y="6803"/>
                </a:lnTo>
                <a:lnTo>
                  <a:pt x="1364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74140" y="419906"/>
            <a:ext cx="341630" cy="117475"/>
          </a:xfrm>
          <a:custGeom>
            <a:avLst/>
            <a:gdLst/>
            <a:ahLst/>
            <a:cxnLst/>
            <a:rect l="l" t="t" r="r" b="b"/>
            <a:pathLst>
              <a:path w="341630" h="117475">
                <a:moveTo>
                  <a:pt x="283286" y="0"/>
                </a:moveTo>
                <a:lnTo>
                  <a:pt x="57968" y="0"/>
                </a:lnTo>
                <a:lnTo>
                  <a:pt x="21414" y="13598"/>
                </a:lnTo>
                <a:lnTo>
                  <a:pt x="1350" y="50233"/>
                </a:lnTo>
                <a:lnTo>
                  <a:pt x="0" y="66566"/>
                </a:lnTo>
                <a:lnTo>
                  <a:pt x="3575" y="80299"/>
                </a:lnTo>
                <a:lnTo>
                  <a:pt x="30725" y="110605"/>
                </a:lnTo>
                <a:lnTo>
                  <a:pt x="58191" y="117407"/>
                </a:lnTo>
                <a:lnTo>
                  <a:pt x="283507" y="117407"/>
                </a:lnTo>
                <a:lnTo>
                  <a:pt x="320061" y="103815"/>
                </a:lnTo>
                <a:lnTo>
                  <a:pt x="340125" y="67182"/>
                </a:lnTo>
                <a:lnTo>
                  <a:pt x="341475" y="50845"/>
                </a:lnTo>
                <a:lnTo>
                  <a:pt x="337898" y="37113"/>
                </a:lnTo>
                <a:lnTo>
                  <a:pt x="310748" y="6803"/>
                </a:lnTo>
                <a:lnTo>
                  <a:pt x="28328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40099" y="419906"/>
            <a:ext cx="1274445" cy="117475"/>
          </a:xfrm>
          <a:custGeom>
            <a:avLst/>
            <a:gdLst/>
            <a:ahLst/>
            <a:cxnLst/>
            <a:rect l="l" t="t" r="r" b="b"/>
            <a:pathLst>
              <a:path w="1274444" h="117475">
                <a:moveTo>
                  <a:pt x="1215740" y="0"/>
                </a:moveTo>
                <a:lnTo>
                  <a:pt x="57970" y="0"/>
                </a:lnTo>
                <a:lnTo>
                  <a:pt x="21416" y="13595"/>
                </a:lnTo>
                <a:lnTo>
                  <a:pt x="1350" y="50229"/>
                </a:lnTo>
                <a:lnTo>
                  <a:pt x="0" y="66562"/>
                </a:lnTo>
                <a:lnTo>
                  <a:pt x="3574" y="80296"/>
                </a:lnTo>
                <a:lnTo>
                  <a:pt x="30722" y="110605"/>
                </a:lnTo>
                <a:lnTo>
                  <a:pt x="58186" y="117407"/>
                </a:lnTo>
                <a:lnTo>
                  <a:pt x="1215961" y="117407"/>
                </a:lnTo>
                <a:lnTo>
                  <a:pt x="1252516" y="103815"/>
                </a:lnTo>
                <a:lnTo>
                  <a:pt x="1272580" y="67182"/>
                </a:lnTo>
                <a:lnTo>
                  <a:pt x="1273930" y="50845"/>
                </a:lnTo>
                <a:lnTo>
                  <a:pt x="1270353" y="37113"/>
                </a:lnTo>
                <a:lnTo>
                  <a:pt x="1243203" y="6803"/>
                </a:lnTo>
                <a:lnTo>
                  <a:pt x="121574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84701" y="706965"/>
            <a:ext cx="271780" cy="117475"/>
          </a:xfrm>
          <a:custGeom>
            <a:avLst/>
            <a:gdLst/>
            <a:ahLst/>
            <a:cxnLst/>
            <a:rect l="l" t="t" r="r" b="b"/>
            <a:pathLst>
              <a:path w="271780" h="117475">
                <a:moveTo>
                  <a:pt x="271298" y="0"/>
                </a:moveTo>
                <a:lnTo>
                  <a:pt x="57992" y="0"/>
                </a:lnTo>
                <a:lnTo>
                  <a:pt x="21431" y="13568"/>
                </a:lnTo>
                <a:lnTo>
                  <a:pt x="1352" y="50192"/>
                </a:lnTo>
                <a:lnTo>
                  <a:pt x="0" y="66529"/>
                </a:lnTo>
                <a:lnTo>
                  <a:pt x="3574" y="80266"/>
                </a:lnTo>
                <a:lnTo>
                  <a:pt x="30716" y="110586"/>
                </a:lnTo>
                <a:lnTo>
                  <a:pt x="58166" y="117393"/>
                </a:lnTo>
                <a:lnTo>
                  <a:pt x="271298" y="117393"/>
                </a:lnTo>
                <a:lnTo>
                  <a:pt x="2712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252537" y="706965"/>
            <a:ext cx="631825" cy="117475"/>
          </a:xfrm>
          <a:custGeom>
            <a:avLst/>
            <a:gdLst/>
            <a:ahLst/>
            <a:cxnLst/>
            <a:rect l="l" t="t" r="r" b="b"/>
            <a:pathLst>
              <a:path w="631825" h="117475">
                <a:moveTo>
                  <a:pt x="573466" y="0"/>
                </a:moveTo>
                <a:lnTo>
                  <a:pt x="57979" y="0"/>
                </a:lnTo>
                <a:lnTo>
                  <a:pt x="21423" y="13582"/>
                </a:lnTo>
                <a:lnTo>
                  <a:pt x="1351" y="50209"/>
                </a:lnTo>
                <a:lnTo>
                  <a:pt x="0" y="66548"/>
                </a:lnTo>
                <a:lnTo>
                  <a:pt x="3578" y="80280"/>
                </a:lnTo>
                <a:lnTo>
                  <a:pt x="30733" y="110589"/>
                </a:lnTo>
                <a:lnTo>
                  <a:pt x="58189" y="117393"/>
                </a:lnTo>
                <a:lnTo>
                  <a:pt x="573644" y="117393"/>
                </a:lnTo>
                <a:lnTo>
                  <a:pt x="610204" y="103813"/>
                </a:lnTo>
                <a:lnTo>
                  <a:pt x="630282" y="67186"/>
                </a:lnTo>
                <a:lnTo>
                  <a:pt x="631636" y="50856"/>
                </a:lnTo>
                <a:lnTo>
                  <a:pt x="628065" y="37117"/>
                </a:lnTo>
                <a:lnTo>
                  <a:pt x="600923" y="6803"/>
                </a:lnTo>
                <a:lnTo>
                  <a:pt x="57346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91601" y="706965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60" y="0"/>
                </a:moveTo>
                <a:lnTo>
                  <a:pt x="57992" y="0"/>
                </a:lnTo>
                <a:lnTo>
                  <a:pt x="21431" y="13568"/>
                </a:lnTo>
                <a:lnTo>
                  <a:pt x="1352" y="50192"/>
                </a:lnTo>
                <a:lnTo>
                  <a:pt x="0" y="66529"/>
                </a:lnTo>
                <a:lnTo>
                  <a:pt x="3574" y="80266"/>
                </a:lnTo>
                <a:lnTo>
                  <a:pt x="30716" y="110587"/>
                </a:lnTo>
                <a:lnTo>
                  <a:pt x="58166" y="117393"/>
                </a:lnTo>
                <a:lnTo>
                  <a:pt x="309573" y="117393"/>
                </a:lnTo>
                <a:lnTo>
                  <a:pt x="346132" y="103799"/>
                </a:lnTo>
                <a:lnTo>
                  <a:pt x="366201" y="67168"/>
                </a:lnTo>
                <a:lnTo>
                  <a:pt x="367552" y="50838"/>
                </a:lnTo>
                <a:lnTo>
                  <a:pt x="363978" y="37103"/>
                </a:lnTo>
                <a:lnTo>
                  <a:pt x="336828" y="6800"/>
                </a:lnTo>
                <a:lnTo>
                  <a:pt x="30936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535100" y="706965"/>
            <a:ext cx="619125" cy="117475"/>
          </a:xfrm>
          <a:custGeom>
            <a:avLst/>
            <a:gdLst/>
            <a:ahLst/>
            <a:cxnLst/>
            <a:rect l="l" t="t" r="r" b="b"/>
            <a:pathLst>
              <a:path w="619125" h="117475">
                <a:moveTo>
                  <a:pt x="560577" y="0"/>
                </a:moveTo>
                <a:lnTo>
                  <a:pt x="57986" y="0"/>
                </a:lnTo>
                <a:lnTo>
                  <a:pt x="21425" y="13575"/>
                </a:lnTo>
                <a:lnTo>
                  <a:pt x="1351" y="50201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560791" y="117393"/>
                </a:lnTo>
                <a:lnTo>
                  <a:pt x="597344" y="103799"/>
                </a:lnTo>
                <a:lnTo>
                  <a:pt x="617417" y="67168"/>
                </a:lnTo>
                <a:lnTo>
                  <a:pt x="618769" y="50838"/>
                </a:lnTo>
                <a:lnTo>
                  <a:pt x="615194" y="37103"/>
                </a:lnTo>
                <a:lnTo>
                  <a:pt x="588040" y="6800"/>
                </a:lnTo>
                <a:lnTo>
                  <a:pt x="560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119735" y="706965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1" y="0"/>
                </a:moveTo>
                <a:lnTo>
                  <a:pt x="57986" y="0"/>
                </a:lnTo>
                <a:lnTo>
                  <a:pt x="21425" y="13575"/>
                </a:lnTo>
                <a:lnTo>
                  <a:pt x="1351" y="50201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837905" y="117393"/>
                </a:lnTo>
                <a:lnTo>
                  <a:pt x="874464" y="103799"/>
                </a:lnTo>
                <a:lnTo>
                  <a:pt x="894532" y="67168"/>
                </a:lnTo>
                <a:lnTo>
                  <a:pt x="895884" y="50838"/>
                </a:lnTo>
                <a:lnTo>
                  <a:pt x="892310" y="37103"/>
                </a:lnTo>
                <a:lnTo>
                  <a:pt x="865159" y="6800"/>
                </a:lnTo>
                <a:lnTo>
                  <a:pt x="8376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661171" y="974365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20" y="0"/>
                </a:moveTo>
                <a:lnTo>
                  <a:pt x="57970" y="0"/>
                </a:lnTo>
                <a:lnTo>
                  <a:pt x="21422" y="13592"/>
                </a:lnTo>
                <a:lnTo>
                  <a:pt x="1351" y="50227"/>
                </a:lnTo>
                <a:lnTo>
                  <a:pt x="0" y="66556"/>
                </a:lnTo>
                <a:lnTo>
                  <a:pt x="3574" y="80290"/>
                </a:lnTo>
                <a:lnTo>
                  <a:pt x="30716" y="110614"/>
                </a:lnTo>
                <a:lnTo>
                  <a:pt x="58166" y="117424"/>
                </a:lnTo>
                <a:lnTo>
                  <a:pt x="156234" y="117423"/>
                </a:lnTo>
                <a:lnTo>
                  <a:pt x="192782" y="103824"/>
                </a:lnTo>
                <a:lnTo>
                  <a:pt x="212847" y="67187"/>
                </a:lnTo>
                <a:lnTo>
                  <a:pt x="214198" y="50858"/>
                </a:lnTo>
                <a:lnTo>
                  <a:pt x="210622" y="37126"/>
                </a:lnTo>
                <a:lnTo>
                  <a:pt x="183476" y="6808"/>
                </a:lnTo>
                <a:lnTo>
                  <a:pt x="1560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475563" y="974365"/>
            <a:ext cx="1104900" cy="117475"/>
          </a:xfrm>
          <a:custGeom>
            <a:avLst/>
            <a:gdLst/>
            <a:ahLst/>
            <a:cxnLst/>
            <a:rect l="l" t="t" r="r" b="b"/>
            <a:pathLst>
              <a:path w="1104900" h="117475">
                <a:moveTo>
                  <a:pt x="255765" y="0"/>
                </a:moveTo>
                <a:lnTo>
                  <a:pt x="57964" y="0"/>
                </a:lnTo>
                <a:lnTo>
                  <a:pt x="21410" y="13599"/>
                </a:lnTo>
                <a:lnTo>
                  <a:pt x="1350" y="50236"/>
                </a:lnTo>
                <a:lnTo>
                  <a:pt x="0" y="66565"/>
                </a:lnTo>
                <a:lnTo>
                  <a:pt x="3574" y="80297"/>
                </a:lnTo>
                <a:lnTo>
                  <a:pt x="30716" y="110615"/>
                </a:lnTo>
                <a:lnTo>
                  <a:pt x="58178" y="117424"/>
                </a:lnTo>
                <a:lnTo>
                  <a:pt x="255996" y="117423"/>
                </a:lnTo>
                <a:lnTo>
                  <a:pt x="292544" y="103816"/>
                </a:lnTo>
                <a:lnTo>
                  <a:pt x="312604" y="67178"/>
                </a:lnTo>
                <a:lnTo>
                  <a:pt x="313954" y="50848"/>
                </a:lnTo>
                <a:lnTo>
                  <a:pt x="310377" y="37119"/>
                </a:lnTo>
                <a:lnTo>
                  <a:pt x="283227" y="6806"/>
                </a:lnTo>
                <a:lnTo>
                  <a:pt x="255765" y="0"/>
                </a:lnTo>
                <a:close/>
              </a:path>
              <a:path w="1104900" h="117475">
                <a:moveTo>
                  <a:pt x="651001" y="0"/>
                </a:moveTo>
                <a:lnTo>
                  <a:pt x="453193" y="0"/>
                </a:lnTo>
                <a:lnTo>
                  <a:pt x="416634" y="13592"/>
                </a:lnTo>
                <a:lnTo>
                  <a:pt x="396573" y="50227"/>
                </a:lnTo>
                <a:lnTo>
                  <a:pt x="395222" y="66556"/>
                </a:lnTo>
                <a:lnTo>
                  <a:pt x="398793" y="80290"/>
                </a:lnTo>
                <a:lnTo>
                  <a:pt x="425928" y="110614"/>
                </a:lnTo>
                <a:lnTo>
                  <a:pt x="453389" y="117424"/>
                </a:lnTo>
                <a:lnTo>
                  <a:pt x="651198" y="117423"/>
                </a:lnTo>
                <a:lnTo>
                  <a:pt x="687746" y="103831"/>
                </a:lnTo>
                <a:lnTo>
                  <a:pt x="707816" y="67196"/>
                </a:lnTo>
                <a:lnTo>
                  <a:pt x="709168" y="50867"/>
                </a:lnTo>
                <a:lnTo>
                  <a:pt x="705594" y="37133"/>
                </a:lnTo>
                <a:lnTo>
                  <a:pt x="678452" y="6809"/>
                </a:lnTo>
                <a:lnTo>
                  <a:pt x="651001" y="0"/>
                </a:lnTo>
                <a:close/>
              </a:path>
              <a:path w="1104900" h="117475">
                <a:moveTo>
                  <a:pt x="1046200" y="0"/>
                </a:moveTo>
                <a:lnTo>
                  <a:pt x="848369" y="0"/>
                </a:lnTo>
                <a:lnTo>
                  <a:pt x="811816" y="13606"/>
                </a:lnTo>
                <a:lnTo>
                  <a:pt x="791760" y="50244"/>
                </a:lnTo>
                <a:lnTo>
                  <a:pt x="790411" y="66575"/>
                </a:lnTo>
                <a:lnTo>
                  <a:pt x="793987" y="80304"/>
                </a:lnTo>
                <a:lnTo>
                  <a:pt x="821133" y="110617"/>
                </a:lnTo>
                <a:lnTo>
                  <a:pt x="848601" y="117424"/>
                </a:lnTo>
                <a:lnTo>
                  <a:pt x="1046414" y="117423"/>
                </a:lnTo>
                <a:lnTo>
                  <a:pt x="1082962" y="103824"/>
                </a:lnTo>
                <a:lnTo>
                  <a:pt x="1103027" y="67187"/>
                </a:lnTo>
                <a:lnTo>
                  <a:pt x="1104378" y="50858"/>
                </a:lnTo>
                <a:lnTo>
                  <a:pt x="1100802" y="37126"/>
                </a:lnTo>
                <a:lnTo>
                  <a:pt x="1073656" y="6808"/>
                </a:lnTo>
                <a:lnTo>
                  <a:pt x="104620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4560" y="974365"/>
            <a:ext cx="1149985" cy="117475"/>
          </a:xfrm>
          <a:custGeom>
            <a:avLst/>
            <a:gdLst/>
            <a:ahLst/>
            <a:cxnLst/>
            <a:rect l="l" t="t" r="r" b="b"/>
            <a:pathLst>
              <a:path w="1149984" h="117475">
                <a:moveTo>
                  <a:pt x="1091570" y="0"/>
                </a:moveTo>
                <a:lnTo>
                  <a:pt x="57960" y="0"/>
                </a:lnTo>
                <a:lnTo>
                  <a:pt x="21411" y="13603"/>
                </a:lnTo>
                <a:lnTo>
                  <a:pt x="1350" y="50241"/>
                </a:lnTo>
                <a:lnTo>
                  <a:pt x="0" y="66571"/>
                </a:lnTo>
                <a:lnTo>
                  <a:pt x="3576" y="80301"/>
                </a:lnTo>
                <a:lnTo>
                  <a:pt x="30724" y="110616"/>
                </a:lnTo>
                <a:lnTo>
                  <a:pt x="58185" y="117424"/>
                </a:lnTo>
                <a:lnTo>
                  <a:pt x="1091802" y="117423"/>
                </a:lnTo>
                <a:lnTo>
                  <a:pt x="1128350" y="103816"/>
                </a:lnTo>
                <a:lnTo>
                  <a:pt x="1148410" y="67178"/>
                </a:lnTo>
                <a:lnTo>
                  <a:pt x="1149759" y="50848"/>
                </a:lnTo>
                <a:lnTo>
                  <a:pt x="1146182" y="37119"/>
                </a:lnTo>
                <a:lnTo>
                  <a:pt x="1119032" y="6806"/>
                </a:lnTo>
                <a:lnTo>
                  <a:pt x="109157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19961" y="2905175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20" y="0"/>
                </a:moveTo>
                <a:lnTo>
                  <a:pt x="57970" y="0"/>
                </a:lnTo>
                <a:lnTo>
                  <a:pt x="21421" y="13593"/>
                </a:lnTo>
                <a:lnTo>
                  <a:pt x="1351" y="50228"/>
                </a:lnTo>
                <a:lnTo>
                  <a:pt x="0" y="66556"/>
                </a:lnTo>
                <a:lnTo>
                  <a:pt x="3574" y="80290"/>
                </a:lnTo>
                <a:lnTo>
                  <a:pt x="30716" y="110614"/>
                </a:lnTo>
                <a:lnTo>
                  <a:pt x="58166" y="117424"/>
                </a:lnTo>
                <a:lnTo>
                  <a:pt x="156234" y="117423"/>
                </a:lnTo>
                <a:lnTo>
                  <a:pt x="192782" y="103824"/>
                </a:lnTo>
                <a:lnTo>
                  <a:pt x="212847" y="67187"/>
                </a:lnTo>
                <a:lnTo>
                  <a:pt x="214198" y="50858"/>
                </a:lnTo>
                <a:lnTo>
                  <a:pt x="210622" y="37126"/>
                </a:lnTo>
                <a:lnTo>
                  <a:pt x="183476" y="6808"/>
                </a:lnTo>
                <a:lnTo>
                  <a:pt x="1560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34342" y="2905175"/>
            <a:ext cx="1104900" cy="117475"/>
          </a:xfrm>
          <a:custGeom>
            <a:avLst/>
            <a:gdLst/>
            <a:ahLst/>
            <a:cxnLst/>
            <a:rect l="l" t="t" r="r" b="b"/>
            <a:pathLst>
              <a:path w="1104900" h="117475">
                <a:moveTo>
                  <a:pt x="255776" y="0"/>
                </a:moveTo>
                <a:lnTo>
                  <a:pt x="57957" y="0"/>
                </a:lnTo>
                <a:lnTo>
                  <a:pt x="21409" y="13607"/>
                </a:lnTo>
                <a:lnTo>
                  <a:pt x="1349" y="50245"/>
                </a:lnTo>
                <a:lnTo>
                  <a:pt x="0" y="66575"/>
                </a:lnTo>
                <a:lnTo>
                  <a:pt x="3577" y="80304"/>
                </a:lnTo>
                <a:lnTo>
                  <a:pt x="30727" y="110617"/>
                </a:lnTo>
                <a:lnTo>
                  <a:pt x="58189" y="117424"/>
                </a:lnTo>
                <a:lnTo>
                  <a:pt x="256007" y="117423"/>
                </a:lnTo>
                <a:lnTo>
                  <a:pt x="292556" y="103817"/>
                </a:lnTo>
                <a:lnTo>
                  <a:pt x="312616" y="67179"/>
                </a:lnTo>
                <a:lnTo>
                  <a:pt x="313965" y="50848"/>
                </a:lnTo>
                <a:lnTo>
                  <a:pt x="310388" y="37119"/>
                </a:lnTo>
                <a:lnTo>
                  <a:pt x="283238" y="6807"/>
                </a:lnTo>
                <a:lnTo>
                  <a:pt x="255776" y="0"/>
                </a:lnTo>
                <a:close/>
              </a:path>
              <a:path w="1104900" h="117475">
                <a:moveTo>
                  <a:pt x="651012" y="0"/>
                </a:moveTo>
                <a:lnTo>
                  <a:pt x="453204" y="0"/>
                </a:lnTo>
                <a:lnTo>
                  <a:pt x="416645" y="13592"/>
                </a:lnTo>
                <a:lnTo>
                  <a:pt x="396584" y="50228"/>
                </a:lnTo>
                <a:lnTo>
                  <a:pt x="395233" y="66556"/>
                </a:lnTo>
                <a:lnTo>
                  <a:pt x="398805" y="80290"/>
                </a:lnTo>
                <a:lnTo>
                  <a:pt x="425939" y="110614"/>
                </a:lnTo>
                <a:lnTo>
                  <a:pt x="453400" y="117424"/>
                </a:lnTo>
                <a:lnTo>
                  <a:pt x="651209" y="117423"/>
                </a:lnTo>
                <a:lnTo>
                  <a:pt x="687757" y="103831"/>
                </a:lnTo>
                <a:lnTo>
                  <a:pt x="707828" y="67196"/>
                </a:lnTo>
                <a:lnTo>
                  <a:pt x="709179" y="50867"/>
                </a:lnTo>
                <a:lnTo>
                  <a:pt x="705605" y="37134"/>
                </a:lnTo>
                <a:lnTo>
                  <a:pt x="678463" y="6809"/>
                </a:lnTo>
                <a:lnTo>
                  <a:pt x="651012" y="0"/>
                </a:lnTo>
                <a:close/>
              </a:path>
              <a:path w="1104900" h="117475">
                <a:moveTo>
                  <a:pt x="1046211" y="0"/>
                </a:moveTo>
                <a:lnTo>
                  <a:pt x="848362" y="0"/>
                </a:lnTo>
                <a:lnTo>
                  <a:pt x="811814" y="13614"/>
                </a:lnTo>
                <a:lnTo>
                  <a:pt x="791760" y="50254"/>
                </a:lnTo>
                <a:lnTo>
                  <a:pt x="790411" y="66584"/>
                </a:lnTo>
                <a:lnTo>
                  <a:pt x="793990" y="80311"/>
                </a:lnTo>
                <a:lnTo>
                  <a:pt x="821144" y="110618"/>
                </a:lnTo>
                <a:lnTo>
                  <a:pt x="848612" y="117424"/>
                </a:lnTo>
                <a:lnTo>
                  <a:pt x="1046425" y="117423"/>
                </a:lnTo>
                <a:lnTo>
                  <a:pt x="1082973" y="103824"/>
                </a:lnTo>
                <a:lnTo>
                  <a:pt x="1103039" y="67187"/>
                </a:lnTo>
                <a:lnTo>
                  <a:pt x="1104389" y="50858"/>
                </a:lnTo>
                <a:lnTo>
                  <a:pt x="1100813" y="37126"/>
                </a:lnTo>
                <a:lnTo>
                  <a:pt x="1073667" y="6808"/>
                </a:lnTo>
                <a:lnTo>
                  <a:pt x="104621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3348" y="2905175"/>
            <a:ext cx="1149985" cy="117475"/>
          </a:xfrm>
          <a:custGeom>
            <a:avLst/>
            <a:gdLst/>
            <a:ahLst/>
            <a:cxnLst/>
            <a:rect l="l" t="t" r="r" b="b"/>
            <a:pathLst>
              <a:path w="1149984" h="117475">
                <a:moveTo>
                  <a:pt x="1091574" y="0"/>
                </a:moveTo>
                <a:lnTo>
                  <a:pt x="57961" y="0"/>
                </a:lnTo>
                <a:lnTo>
                  <a:pt x="21411" y="13603"/>
                </a:lnTo>
                <a:lnTo>
                  <a:pt x="1350" y="50241"/>
                </a:lnTo>
                <a:lnTo>
                  <a:pt x="0" y="66570"/>
                </a:lnTo>
                <a:lnTo>
                  <a:pt x="3576" y="80301"/>
                </a:lnTo>
                <a:lnTo>
                  <a:pt x="30723" y="110616"/>
                </a:lnTo>
                <a:lnTo>
                  <a:pt x="58184" y="117424"/>
                </a:lnTo>
                <a:lnTo>
                  <a:pt x="1091802" y="117423"/>
                </a:lnTo>
                <a:lnTo>
                  <a:pt x="1128350" y="103818"/>
                </a:lnTo>
                <a:lnTo>
                  <a:pt x="1148411" y="67181"/>
                </a:lnTo>
                <a:lnTo>
                  <a:pt x="1149761" y="50850"/>
                </a:lnTo>
                <a:lnTo>
                  <a:pt x="1146184" y="37121"/>
                </a:lnTo>
                <a:lnTo>
                  <a:pt x="1119035" y="6807"/>
                </a:lnTo>
                <a:lnTo>
                  <a:pt x="109157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929677" y="974365"/>
            <a:ext cx="1326515" cy="117475"/>
          </a:xfrm>
          <a:custGeom>
            <a:avLst/>
            <a:gdLst/>
            <a:ahLst/>
            <a:cxnLst/>
            <a:rect l="l" t="t" r="r" b="b"/>
            <a:pathLst>
              <a:path w="1326515" h="117475">
                <a:moveTo>
                  <a:pt x="1326322" y="0"/>
                </a:moveTo>
                <a:lnTo>
                  <a:pt x="57958" y="0"/>
                </a:lnTo>
                <a:lnTo>
                  <a:pt x="21409" y="13606"/>
                </a:lnTo>
                <a:lnTo>
                  <a:pt x="1349" y="50244"/>
                </a:lnTo>
                <a:lnTo>
                  <a:pt x="0" y="66575"/>
                </a:lnTo>
                <a:lnTo>
                  <a:pt x="3577" y="80304"/>
                </a:lnTo>
                <a:lnTo>
                  <a:pt x="30727" y="110616"/>
                </a:lnTo>
                <a:lnTo>
                  <a:pt x="58189" y="117424"/>
                </a:lnTo>
                <a:lnTo>
                  <a:pt x="1326322" y="117424"/>
                </a:lnTo>
                <a:lnTo>
                  <a:pt x="132632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358566" y="1248360"/>
            <a:ext cx="814705" cy="117475"/>
          </a:xfrm>
          <a:custGeom>
            <a:avLst/>
            <a:gdLst/>
            <a:ahLst/>
            <a:cxnLst/>
            <a:rect l="l" t="t" r="r" b="b"/>
            <a:pathLst>
              <a:path w="814705" h="117475">
                <a:moveTo>
                  <a:pt x="756082" y="0"/>
                </a:moveTo>
                <a:lnTo>
                  <a:pt x="57989" y="0"/>
                </a:lnTo>
                <a:lnTo>
                  <a:pt x="21427" y="13579"/>
                </a:lnTo>
                <a:lnTo>
                  <a:pt x="1352" y="50205"/>
                </a:lnTo>
                <a:lnTo>
                  <a:pt x="0" y="66538"/>
                </a:lnTo>
                <a:lnTo>
                  <a:pt x="3573" y="80270"/>
                </a:lnTo>
                <a:lnTo>
                  <a:pt x="30720" y="110585"/>
                </a:lnTo>
                <a:lnTo>
                  <a:pt x="58179" y="117392"/>
                </a:lnTo>
                <a:lnTo>
                  <a:pt x="756275" y="117392"/>
                </a:lnTo>
                <a:lnTo>
                  <a:pt x="792826" y="103807"/>
                </a:lnTo>
                <a:lnTo>
                  <a:pt x="812909" y="67179"/>
                </a:lnTo>
                <a:lnTo>
                  <a:pt x="814262" y="50851"/>
                </a:lnTo>
                <a:lnTo>
                  <a:pt x="810685" y="37115"/>
                </a:lnTo>
                <a:lnTo>
                  <a:pt x="783531" y="6803"/>
                </a:lnTo>
                <a:lnTo>
                  <a:pt x="756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535097" y="1248360"/>
            <a:ext cx="768985" cy="117475"/>
          </a:xfrm>
          <a:custGeom>
            <a:avLst/>
            <a:gdLst/>
            <a:ahLst/>
            <a:cxnLst/>
            <a:rect l="l" t="t" r="r" b="b"/>
            <a:pathLst>
              <a:path w="768984" h="117475">
                <a:moveTo>
                  <a:pt x="710426" y="0"/>
                </a:moveTo>
                <a:lnTo>
                  <a:pt x="57989" y="0"/>
                </a:lnTo>
                <a:lnTo>
                  <a:pt x="21427" y="13579"/>
                </a:lnTo>
                <a:lnTo>
                  <a:pt x="1352" y="50205"/>
                </a:lnTo>
                <a:lnTo>
                  <a:pt x="0" y="66538"/>
                </a:lnTo>
                <a:lnTo>
                  <a:pt x="3573" y="80270"/>
                </a:lnTo>
                <a:lnTo>
                  <a:pt x="30720" y="110585"/>
                </a:lnTo>
                <a:lnTo>
                  <a:pt x="58179" y="117392"/>
                </a:lnTo>
                <a:lnTo>
                  <a:pt x="710637" y="117392"/>
                </a:lnTo>
                <a:lnTo>
                  <a:pt x="747197" y="103800"/>
                </a:lnTo>
                <a:lnTo>
                  <a:pt x="767266" y="67171"/>
                </a:lnTo>
                <a:lnTo>
                  <a:pt x="768617" y="50841"/>
                </a:lnTo>
                <a:lnTo>
                  <a:pt x="765041" y="37108"/>
                </a:lnTo>
                <a:lnTo>
                  <a:pt x="737891" y="6802"/>
                </a:lnTo>
                <a:lnTo>
                  <a:pt x="7104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091600" y="1248360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61" y="0"/>
                </a:moveTo>
                <a:lnTo>
                  <a:pt x="57995" y="0"/>
                </a:lnTo>
                <a:lnTo>
                  <a:pt x="21433" y="13572"/>
                </a:lnTo>
                <a:lnTo>
                  <a:pt x="1353" y="50196"/>
                </a:lnTo>
                <a:lnTo>
                  <a:pt x="0" y="66528"/>
                </a:lnTo>
                <a:lnTo>
                  <a:pt x="3572" y="80263"/>
                </a:lnTo>
                <a:lnTo>
                  <a:pt x="30714" y="110584"/>
                </a:lnTo>
                <a:lnTo>
                  <a:pt x="58168" y="117392"/>
                </a:lnTo>
                <a:lnTo>
                  <a:pt x="309572" y="117392"/>
                </a:lnTo>
                <a:lnTo>
                  <a:pt x="346132" y="103800"/>
                </a:lnTo>
                <a:lnTo>
                  <a:pt x="366201" y="67171"/>
                </a:lnTo>
                <a:lnTo>
                  <a:pt x="367552" y="50841"/>
                </a:lnTo>
                <a:lnTo>
                  <a:pt x="363977" y="37108"/>
                </a:lnTo>
                <a:lnTo>
                  <a:pt x="336826" y="6802"/>
                </a:lnTo>
                <a:lnTo>
                  <a:pt x="309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43672" y="1248360"/>
            <a:ext cx="785495" cy="117475"/>
          </a:xfrm>
          <a:custGeom>
            <a:avLst/>
            <a:gdLst/>
            <a:ahLst/>
            <a:cxnLst/>
            <a:rect l="l" t="t" r="r" b="b"/>
            <a:pathLst>
              <a:path w="785494" h="117475">
                <a:moveTo>
                  <a:pt x="726784" y="0"/>
                </a:moveTo>
                <a:lnTo>
                  <a:pt x="57989" y="0"/>
                </a:lnTo>
                <a:lnTo>
                  <a:pt x="21422" y="13579"/>
                </a:lnTo>
                <a:lnTo>
                  <a:pt x="1351" y="50205"/>
                </a:lnTo>
                <a:lnTo>
                  <a:pt x="0" y="66538"/>
                </a:lnTo>
                <a:lnTo>
                  <a:pt x="3572" y="80270"/>
                </a:lnTo>
                <a:lnTo>
                  <a:pt x="30714" y="110585"/>
                </a:lnTo>
                <a:lnTo>
                  <a:pt x="58180" y="117392"/>
                </a:lnTo>
                <a:lnTo>
                  <a:pt x="726977" y="117392"/>
                </a:lnTo>
                <a:lnTo>
                  <a:pt x="763543" y="103807"/>
                </a:lnTo>
                <a:lnTo>
                  <a:pt x="783612" y="67179"/>
                </a:lnTo>
                <a:lnTo>
                  <a:pt x="784964" y="50851"/>
                </a:lnTo>
                <a:lnTo>
                  <a:pt x="781391" y="37115"/>
                </a:lnTo>
                <a:lnTo>
                  <a:pt x="754249" y="6803"/>
                </a:lnTo>
                <a:lnTo>
                  <a:pt x="7267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67969" y="1809352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15" y="0"/>
                </a:moveTo>
                <a:lnTo>
                  <a:pt x="57962" y="0"/>
                </a:lnTo>
                <a:lnTo>
                  <a:pt x="21407" y="13603"/>
                </a:lnTo>
                <a:lnTo>
                  <a:pt x="1348" y="50236"/>
                </a:lnTo>
                <a:lnTo>
                  <a:pt x="0" y="66567"/>
                </a:lnTo>
                <a:lnTo>
                  <a:pt x="3581" y="80296"/>
                </a:lnTo>
                <a:lnTo>
                  <a:pt x="30734" y="110603"/>
                </a:lnTo>
                <a:lnTo>
                  <a:pt x="58199" y="117407"/>
                </a:lnTo>
                <a:lnTo>
                  <a:pt x="156217" y="117407"/>
                </a:lnTo>
                <a:lnTo>
                  <a:pt x="192772" y="103813"/>
                </a:lnTo>
                <a:lnTo>
                  <a:pt x="212844" y="67180"/>
                </a:lnTo>
                <a:lnTo>
                  <a:pt x="214196" y="50853"/>
                </a:lnTo>
                <a:lnTo>
                  <a:pt x="210624" y="37123"/>
                </a:lnTo>
                <a:lnTo>
                  <a:pt x="183477" y="6807"/>
                </a:lnTo>
                <a:lnTo>
                  <a:pt x="15601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372059" y="1809352"/>
            <a:ext cx="1029969" cy="117475"/>
          </a:xfrm>
          <a:custGeom>
            <a:avLst/>
            <a:gdLst/>
            <a:ahLst/>
            <a:cxnLst/>
            <a:rect l="l" t="t" r="r" b="b"/>
            <a:pathLst>
              <a:path w="1029969" h="117475">
                <a:moveTo>
                  <a:pt x="240839" y="0"/>
                </a:moveTo>
                <a:lnTo>
                  <a:pt x="57969" y="0"/>
                </a:lnTo>
                <a:lnTo>
                  <a:pt x="21413" y="13596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2"/>
                </a:lnTo>
                <a:lnTo>
                  <a:pt x="58188" y="117407"/>
                </a:lnTo>
                <a:lnTo>
                  <a:pt x="241059" y="117407"/>
                </a:lnTo>
                <a:lnTo>
                  <a:pt x="277614" y="103806"/>
                </a:lnTo>
                <a:lnTo>
                  <a:pt x="297681" y="67172"/>
                </a:lnTo>
                <a:lnTo>
                  <a:pt x="299032" y="50844"/>
                </a:lnTo>
                <a:lnTo>
                  <a:pt x="295458" y="37116"/>
                </a:lnTo>
                <a:lnTo>
                  <a:pt x="268308" y="6806"/>
                </a:lnTo>
                <a:lnTo>
                  <a:pt x="240839" y="0"/>
                </a:lnTo>
                <a:close/>
              </a:path>
              <a:path w="1029969" h="117475">
                <a:moveTo>
                  <a:pt x="606142" y="0"/>
                </a:moveTo>
                <a:lnTo>
                  <a:pt x="423259" y="0"/>
                </a:lnTo>
                <a:lnTo>
                  <a:pt x="386703" y="13596"/>
                </a:lnTo>
                <a:lnTo>
                  <a:pt x="366639" y="50227"/>
                </a:lnTo>
                <a:lnTo>
                  <a:pt x="365290" y="66558"/>
                </a:lnTo>
                <a:lnTo>
                  <a:pt x="368869" y="80289"/>
                </a:lnTo>
                <a:lnTo>
                  <a:pt x="396019" y="110602"/>
                </a:lnTo>
                <a:lnTo>
                  <a:pt x="423478" y="117407"/>
                </a:lnTo>
                <a:lnTo>
                  <a:pt x="606344" y="117407"/>
                </a:lnTo>
                <a:lnTo>
                  <a:pt x="642900" y="103813"/>
                </a:lnTo>
                <a:lnTo>
                  <a:pt x="662971" y="67180"/>
                </a:lnTo>
                <a:lnTo>
                  <a:pt x="664323" y="50853"/>
                </a:lnTo>
                <a:lnTo>
                  <a:pt x="660751" y="37123"/>
                </a:lnTo>
                <a:lnTo>
                  <a:pt x="633605" y="6807"/>
                </a:lnTo>
                <a:lnTo>
                  <a:pt x="606142" y="0"/>
                </a:lnTo>
                <a:close/>
              </a:path>
              <a:path w="1029969" h="117475">
                <a:moveTo>
                  <a:pt x="971419" y="0"/>
                </a:moveTo>
                <a:lnTo>
                  <a:pt x="788579" y="0"/>
                </a:lnTo>
                <a:lnTo>
                  <a:pt x="752018" y="13588"/>
                </a:lnTo>
                <a:lnTo>
                  <a:pt x="731954" y="50218"/>
                </a:lnTo>
                <a:lnTo>
                  <a:pt x="730604" y="66549"/>
                </a:lnTo>
                <a:lnTo>
                  <a:pt x="734180" y="80282"/>
                </a:lnTo>
                <a:lnTo>
                  <a:pt x="761322" y="110600"/>
                </a:lnTo>
                <a:lnTo>
                  <a:pt x="788781" y="117407"/>
                </a:lnTo>
                <a:lnTo>
                  <a:pt x="971657" y="117407"/>
                </a:lnTo>
                <a:lnTo>
                  <a:pt x="1008212" y="103799"/>
                </a:lnTo>
                <a:lnTo>
                  <a:pt x="1028273" y="67163"/>
                </a:lnTo>
                <a:lnTo>
                  <a:pt x="1029624" y="50834"/>
                </a:lnTo>
                <a:lnTo>
                  <a:pt x="1026048" y="37109"/>
                </a:lnTo>
                <a:lnTo>
                  <a:pt x="998894" y="6805"/>
                </a:lnTo>
                <a:lnTo>
                  <a:pt x="97141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091592" y="1809352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16" y="0"/>
                </a:moveTo>
                <a:lnTo>
                  <a:pt x="57969" y="0"/>
                </a:lnTo>
                <a:lnTo>
                  <a:pt x="21413" y="13596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2"/>
                </a:lnTo>
                <a:lnTo>
                  <a:pt x="58188" y="117407"/>
                </a:lnTo>
                <a:lnTo>
                  <a:pt x="156200" y="117407"/>
                </a:lnTo>
                <a:lnTo>
                  <a:pt x="192756" y="103820"/>
                </a:lnTo>
                <a:lnTo>
                  <a:pt x="212832" y="67189"/>
                </a:lnTo>
                <a:lnTo>
                  <a:pt x="214186" y="50862"/>
                </a:lnTo>
                <a:lnTo>
                  <a:pt x="210615" y="37130"/>
                </a:lnTo>
                <a:lnTo>
                  <a:pt x="183473" y="6809"/>
                </a:lnTo>
                <a:lnTo>
                  <a:pt x="15601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78597" y="1515760"/>
            <a:ext cx="1277620" cy="117475"/>
          </a:xfrm>
          <a:custGeom>
            <a:avLst/>
            <a:gdLst/>
            <a:ahLst/>
            <a:cxnLst/>
            <a:rect l="l" t="t" r="r" b="b"/>
            <a:pathLst>
              <a:path w="1277619" h="117475">
                <a:moveTo>
                  <a:pt x="1248611" y="0"/>
                </a:moveTo>
                <a:lnTo>
                  <a:pt x="57959" y="0"/>
                </a:lnTo>
                <a:lnTo>
                  <a:pt x="21410" y="13606"/>
                </a:lnTo>
                <a:lnTo>
                  <a:pt x="1349" y="50244"/>
                </a:lnTo>
                <a:lnTo>
                  <a:pt x="0" y="66574"/>
                </a:lnTo>
                <a:lnTo>
                  <a:pt x="3577" y="80303"/>
                </a:lnTo>
                <a:lnTo>
                  <a:pt x="30727" y="110615"/>
                </a:lnTo>
                <a:lnTo>
                  <a:pt x="58189" y="117422"/>
                </a:lnTo>
                <a:lnTo>
                  <a:pt x="1248807" y="117422"/>
                </a:lnTo>
                <a:lnTo>
                  <a:pt x="1262218" y="115810"/>
                </a:lnTo>
                <a:lnTo>
                  <a:pt x="1274519" y="111208"/>
                </a:lnTo>
                <a:lnTo>
                  <a:pt x="1277402" y="109244"/>
                </a:lnTo>
                <a:lnTo>
                  <a:pt x="1277402" y="7741"/>
                </a:lnTo>
                <a:lnTo>
                  <a:pt x="1276056" y="6809"/>
                </a:lnTo>
                <a:lnTo>
                  <a:pt x="1262979" y="1774"/>
                </a:lnTo>
                <a:lnTo>
                  <a:pt x="124861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091589" y="1515760"/>
            <a:ext cx="840740" cy="117475"/>
          </a:xfrm>
          <a:custGeom>
            <a:avLst/>
            <a:gdLst/>
            <a:ahLst/>
            <a:cxnLst/>
            <a:rect l="l" t="t" r="r" b="b"/>
            <a:pathLst>
              <a:path w="840740" h="117475">
                <a:moveTo>
                  <a:pt x="782154" y="0"/>
                </a:moveTo>
                <a:lnTo>
                  <a:pt x="57965" y="0"/>
                </a:lnTo>
                <a:lnTo>
                  <a:pt x="21416" y="13599"/>
                </a:lnTo>
                <a:lnTo>
                  <a:pt x="1350" y="50235"/>
                </a:lnTo>
                <a:lnTo>
                  <a:pt x="0" y="66564"/>
                </a:lnTo>
                <a:lnTo>
                  <a:pt x="3575" y="80296"/>
                </a:lnTo>
                <a:lnTo>
                  <a:pt x="30721" y="110614"/>
                </a:lnTo>
                <a:lnTo>
                  <a:pt x="58178" y="117422"/>
                </a:lnTo>
                <a:lnTo>
                  <a:pt x="782385" y="117422"/>
                </a:lnTo>
                <a:lnTo>
                  <a:pt x="818934" y="103816"/>
                </a:lnTo>
                <a:lnTo>
                  <a:pt x="838994" y="67178"/>
                </a:lnTo>
                <a:lnTo>
                  <a:pt x="840344" y="50848"/>
                </a:lnTo>
                <a:lnTo>
                  <a:pt x="836766" y="37119"/>
                </a:lnTo>
                <a:lnTo>
                  <a:pt x="809616" y="6806"/>
                </a:lnTo>
                <a:lnTo>
                  <a:pt x="7821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700951" y="1515760"/>
            <a:ext cx="1306830" cy="117475"/>
          </a:xfrm>
          <a:custGeom>
            <a:avLst/>
            <a:gdLst/>
            <a:ahLst/>
            <a:cxnLst/>
            <a:rect l="l" t="t" r="r" b="b"/>
            <a:pathLst>
              <a:path w="1306830" h="117475">
                <a:moveTo>
                  <a:pt x="1248603" y="0"/>
                </a:moveTo>
                <a:lnTo>
                  <a:pt x="57961" y="0"/>
                </a:lnTo>
                <a:lnTo>
                  <a:pt x="21411" y="13603"/>
                </a:lnTo>
                <a:lnTo>
                  <a:pt x="1350" y="50240"/>
                </a:lnTo>
                <a:lnTo>
                  <a:pt x="0" y="66570"/>
                </a:lnTo>
                <a:lnTo>
                  <a:pt x="3576" y="80300"/>
                </a:lnTo>
                <a:lnTo>
                  <a:pt x="30724" y="110615"/>
                </a:lnTo>
                <a:lnTo>
                  <a:pt x="58185" y="117422"/>
                </a:lnTo>
                <a:lnTo>
                  <a:pt x="1248816" y="117422"/>
                </a:lnTo>
                <a:lnTo>
                  <a:pt x="1285359" y="103823"/>
                </a:lnTo>
                <a:lnTo>
                  <a:pt x="1305429" y="67187"/>
                </a:lnTo>
                <a:lnTo>
                  <a:pt x="1306781" y="50858"/>
                </a:lnTo>
                <a:lnTo>
                  <a:pt x="1303204" y="37126"/>
                </a:lnTo>
                <a:lnTo>
                  <a:pt x="1276053" y="6808"/>
                </a:lnTo>
                <a:lnTo>
                  <a:pt x="124860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13947" y="1515760"/>
            <a:ext cx="840740" cy="117475"/>
          </a:xfrm>
          <a:custGeom>
            <a:avLst/>
            <a:gdLst/>
            <a:ahLst/>
            <a:cxnLst/>
            <a:rect l="l" t="t" r="r" b="b"/>
            <a:pathLst>
              <a:path w="840740" h="117475">
                <a:moveTo>
                  <a:pt x="782155" y="0"/>
                </a:moveTo>
                <a:lnTo>
                  <a:pt x="57969" y="0"/>
                </a:lnTo>
                <a:lnTo>
                  <a:pt x="21419" y="13594"/>
                </a:lnTo>
                <a:lnTo>
                  <a:pt x="1351" y="50229"/>
                </a:lnTo>
                <a:lnTo>
                  <a:pt x="0" y="66558"/>
                </a:lnTo>
                <a:lnTo>
                  <a:pt x="3574" y="80291"/>
                </a:lnTo>
                <a:lnTo>
                  <a:pt x="30716" y="110613"/>
                </a:lnTo>
                <a:lnTo>
                  <a:pt x="58170" y="117422"/>
                </a:lnTo>
                <a:lnTo>
                  <a:pt x="782377" y="117422"/>
                </a:lnTo>
                <a:lnTo>
                  <a:pt x="818927" y="103820"/>
                </a:lnTo>
                <a:lnTo>
                  <a:pt x="838989" y="67183"/>
                </a:lnTo>
                <a:lnTo>
                  <a:pt x="840339" y="50853"/>
                </a:lnTo>
                <a:lnTo>
                  <a:pt x="836763" y="37122"/>
                </a:lnTo>
                <a:lnTo>
                  <a:pt x="809615" y="6807"/>
                </a:lnTo>
                <a:lnTo>
                  <a:pt x="78215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13283" y="1515760"/>
            <a:ext cx="302895" cy="117475"/>
          </a:xfrm>
          <a:custGeom>
            <a:avLst/>
            <a:gdLst/>
            <a:ahLst/>
            <a:cxnLst/>
            <a:rect l="l" t="t" r="r" b="b"/>
            <a:pathLst>
              <a:path w="302894" h="117475">
                <a:moveTo>
                  <a:pt x="244143" y="0"/>
                </a:moveTo>
                <a:lnTo>
                  <a:pt x="57959" y="0"/>
                </a:lnTo>
                <a:lnTo>
                  <a:pt x="21410" y="13606"/>
                </a:lnTo>
                <a:lnTo>
                  <a:pt x="1349" y="50244"/>
                </a:lnTo>
                <a:lnTo>
                  <a:pt x="0" y="66574"/>
                </a:lnTo>
                <a:lnTo>
                  <a:pt x="3577" y="80303"/>
                </a:lnTo>
                <a:lnTo>
                  <a:pt x="30727" y="110615"/>
                </a:lnTo>
                <a:lnTo>
                  <a:pt x="58189" y="117422"/>
                </a:lnTo>
                <a:lnTo>
                  <a:pt x="244374" y="117422"/>
                </a:lnTo>
                <a:lnTo>
                  <a:pt x="280922" y="103816"/>
                </a:lnTo>
                <a:lnTo>
                  <a:pt x="300983" y="67178"/>
                </a:lnTo>
                <a:lnTo>
                  <a:pt x="302332" y="50848"/>
                </a:lnTo>
                <a:lnTo>
                  <a:pt x="298755" y="37119"/>
                </a:lnTo>
                <a:lnTo>
                  <a:pt x="271605" y="6806"/>
                </a:lnTo>
                <a:lnTo>
                  <a:pt x="24414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119726" y="1515760"/>
            <a:ext cx="527050" cy="117475"/>
          </a:xfrm>
          <a:custGeom>
            <a:avLst/>
            <a:gdLst/>
            <a:ahLst/>
            <a:cxnLst/>
            <a:rect l="l" t="t" r="r" b="b"/>
            <a:pathLst>
              <a:path w="527050" h="117475">
                <a:moveTo>
                  <a:pt x="468867" y="0"/>
                </a:moveTo>
                <a:lnTo>
                  <a:pt x="57952" y="0"/>
                </a:lnTo>
                <a:lnTo>
                  <a:pt x="21414" y="13613"/>
                </a:lnTo>
                <a:lnTo>
                  <a:pt x="1350" y="50252"/>
                </a:lnTo>
                <a:lnTo>
                  <a:pt x="0" y="66583"/>
                </a:lnTo>
                <a:lnTo>
                  <a:pt x="3581" y="80310"/>
                </a:lnTo>
                <a:lnTo>
                  <a:pt x="30743" y="110617"/>
                </a:lnTo>
                <a:lnTo>
                  <a:pt x="58200" y="117422"/>
                </a:lnTo>
                <a:lnTo>
                  <a:pt x="469098" y="117422"/>
                </a:lnTo>
                <a:lnTo>
                  <a:pt x="505647" y="103816"/>
                </a:lnTo>
                <a:lnTo>
                  <a:pt x="525707" y="67178"/>
                </a:lnTo>
                <a:lnTo>
                  <a:pt x="527057" y="50848"/>
                </a:lnTo>
                <a:lnTo>
                  <a:pt x="523480" y="37119"/>
                </a:lnTo>
                <a:lnTo>
                  <a:pt x="496330" y="6806"/>
                </a:lnTo>
                <a:lnTo>
                  <a:pt x="46886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767815" y="1809352"/>
            <a:ext cx="488315" cy="117475"/>
          </a:xfrm>
          <a:custGeom>
            <a:avLst/>
            <a:gdLst/>
            <a:ahLst/>
            <a:cxnLst/>
            <a:rect l="l" t="t" r="r" b="b"/>
            <a:pathLst>
              <a:path w="488315" h="117475">
                <a:moveTo>
                  <a:pt x="488184" y="0"/>
                </a:moveTo>
                <a:lnTo>
                  <a:pt x="57969" y="0"/>
                </a:lnTo>
                <a:lnTo>
                  <a:pt x="21413" y="13595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1"/>
                </a:lnTo>
                <a:lnTo>
                  <a:pt x="58188" y="117407"/>
                </a:lnTo>
                <a:lnTo>
                  <a:pt x="488184" y="117407"/>
                </a:lnTo>
                <a:lnTo>
                  <a:pt x="4881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119737" y="1809352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0" y="0"/>
                </a:moveTo>
                <a:lnTo>
                  <a:pt x="57975" y="0"/>
                </a:lnTo>
                <a:lnTo>
                  <a:pt x="21419" y="13588"/>
                </a:lnTo>
                <a:lnTo>
                  <a:pt x="1350" y="50218"/>
                </a:lnTo>
                <a:lnTo>
                  <a:pt x="0" y="66549"/>
                </a:lnTo>
                <a:lnTo>
                  <a:pt x="3577" y="80282"/>
                </a:lnTo>
                <a:lnTo>
                  <a:pt x="30723" y="110600"/>
                </a:lnTo>
                <a:lnTo>
                  <a:pt x="58176" y="117407"/>
                </a:lnTo>
                <a:lnTo>
                  <a:pt x="837909" y="117407"/>
                </a:lnTo>
                <a:lnTo>
                  <a:pt x="874465" y="103806"/>
                </a:lnTo>
                <a:lnTo>
                  <a:pt x="894531" y="67172"/>
                </a:lnTo>
                <a:lnTo>
                  <a:pt x="895882" y="50844"/>
                </a:lnTo>
                <a:lnTo>
                  <a:pt x="892309" y="37116"/>
                </a:lnTo>
                <a:lnTo>
                  <a:pt x="865158" y="6806"/>
                </a:lnTo>
                <a:lnTo>
                  <a:pt x="83769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31172" y="2088046"/>
            <a:ext cx="25400" cy="95250"/>
          </a:xfrm>
          <a:custGeom>
            <a:avLst/>
            <a:gdLst/>
            <a:ahLst/>
            <a:cxnLst/>
            <a:rect l="l" t="t" r="r" b="b"/>
            <a:pathLst>
              <a:path w="25400" h="95250">
                <a:moveTo>
                  <a:pt x="24828" y="0"/>
                </a:moveTo>
                <a:lnTo>
                  <a:pt x="1353" y="38935"/>
                </a:lnTo>
                <a:lnTo>
                  <a:pt x="0" y="55266"/>
                </a:lnTo>
                <a:lnTo>
                  <a:pt x="3578" y="69002"/>
                </a:lnTo>
                <a:lnTo>
                  <a:pt x="10183" y="81213"/>
                </a:lnTo>
                <a:lnTo>
                  <a:pt x="19379" y="91464"/>
                </a:lnTo>
                <a:lnTo>
                  <a:pt x="24828" y="95236"/>
                </a:lnTo>
                <a:lnTo>
                  <a:pt x="2482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787661" y="2076768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85" y="0"/>
                </a:moveTo>
                <a:lnTo>
                  <a:pt x="57981" y="0"/>
                </a:lnTo>
                <a:lnTo>
                  <a:pt x="21426" y="13582"/>
                </a:lnTo>
                <a:lnTo>
                  <a:pt x="1352" y="50212"/>
                </a:lnTo>
                <a:lnTo>
                  <a:pt x="0" y="66543"/>
                </a:lnTo>
                <a:lnTo>
                  <a:pt x="3574" y="80280"/>
                </a:lnTo>
                <a:lnTo>
                  <a:pt x="30716" y="110600"/>
                </a:lnTo>
                <a:lnTo>
                  <a:pt x="58166" y="117407"/>
                </a:lnTo>
                <a:lnTo>
                  <a:pt x="309570" y="117407"/>
                </a:lnTo>
                <a:lnTo>
                  <a:pt x="346120" y="103824"/>
                </a:lnTo>
                <a:lnTo>
                  <a:pt x="366200" y="67194"/>
                </a:lnTo>
                <a:lnTo>
                  <a:pt x="367553" y="50863"/>
                </a:lnTo>
                <a:lnTo>
                  <a:pt x="363980" y="37129"/>
                </a:lnTo>
                <a:lnTo>
                  <a:pt x="336833" y="6808"/>
                </a:lnTo>
                <a:lnTo>
                  <a:pt x="309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815796" y="2076768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0" y="0"/>
                </a:moveTo>
                <a:lnTo>
                  <a:pt x="57968" y="0"/>
                </a:lnTo>
                <a:lnTo>
                  <a:pt x="21414" y="13597"/>
                </a:lnTo>
                <a:lnTo>
                  <a:pt x="1350" y="50230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837910" y="117407"/>
                </a:lnTo>
                <a:lnTo>
                  <a:pt x="874460" y="103810"/>
                </a:lnTo>
                <a:lnTo>
                  <a:pt x="894530" y="67177"/>
                </a:lnTo>
                <a:lnTo>
                  <a:pt x="895881" y="50844"/>
                </a:lnTo>
                <a:lnTo>
                  <a:pt x="892304" y="37114"/>
                </a:lnTo>
                <a:lnTo>
                  <a:pt x="865150" y="6805"/>
                </a:lnTo>
                <a:lnTo>
                  <a:pt x="83769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530402" y="2076768"/>
            <a:ext cx="1193165" cy="117475"/>
          </a:xfrm>
          <a:custGeom>
            <a:avLst/>
            <a:gdLst/>
            <a:ahLst/>
            <a:cxnLst/>
            <a:rect l="l" t="t" r="r" b="b"/>
            <a:pathLst>
              <a:path w="1193165" h="117475">
                <a:moveTo>
                  <a:pt x="1134719" y="0"/>
                </a:moveTo>
                <a:lnTo>
                  <a:pt x="57975" y="0"/>
                </a:lnTo>
                <a:lnTo>
                  <a:pt x="21420" y="13589"/>
                </a:lnTo>
                <a:lnTo>
                  <a:pt x="1351" y="50221"/>
                </a:lnTo>
                <a:lnTo>
                  <a:pt x="0" y="66552"/>
                </a:lnTo>
                <a:lnTo>
                  <a:pt x="3575" y="80287"/>
                </a:lnTo>
                <a:lnTo>
                  <a:pt x="30722" y="110602"/>
                </a:lnTo>
                <a:lnTo>
                  <a:pt x="58178" y="117407"/>
                </a:lnTo>
                <a:lnTo>
                  <a:pt x="1134939" y="117407"/>
                </a:lnTo>
                <a:lnTo>
                  <a:pt x="1171494" y="103810"/>
                </a:lnTo>
                <a:lnTo>
                  <a:pt x="1191559" y="67177"/>
                </a:lnTo>
                <a:lnTo>
                  <a:pt x="1192910" y="50844"/>
                </a:lnTo>
                <a:lnTo>
                  <a:pt x="1189334" y="37114"/>
                </a:lnTo>
                <a:lnTo>
                  <a:pt x="1162184" y="6805"/>
                </a:lnTo>
                <a:lnTo>
                  <a:pt x="113471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994108" y="2076768"/>
            <a:ext cx="457834" cy="117475"/>
          </a:xfrm>
          <a:custGeom>
            <a:avLst/>
            <a:gdLst/>
            <a:ahLst/>
            <a:cxnLst/>
            <a:rect l="l" t="t" r="r" b="b"/>
            <a:pathLst>
              <a:path w="457834" h="117475">
                <a:moveTo>
                  <a:pt x="399044" y="0"/>
                </a:moveTo>
                <a:lnTo>
                  <a:pt x="57968" y="0"/>
                </a:lnTo>
                <a:lnTo>
                  <a:pt x="21414" y="13597"/>
                </a:lnTo>
                <a:lnTo>
                  <a:pt x="1350" y="50230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399265" y="117407"/>
                </a:lnTo>
                <a:lnTo>
                  <a:pt x="435820" y="103810"/>
                </a:lnTo>
                <a:lnTo>
                  <a:pt x="455885" y="67177"/>
                </a:lnTo>
                <a:lnTo>
                  <a:pt x="457236" y="50844"/>
                </a:lnTo>
                <a:lnTo>
                  <a:pt x="453660" y="37114"/>
                </a:lnTo>
                <a:lnTo>
                  <a:pt x="426510" y="6805"/>
                </a:lnTo>
                <a:lnTo>
                  <a:pt x="39904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720759" y="2076768"/>
            <a:ext cx="1306830" cy="117475"/>
          </a:xfrm>
          <a:custGeom>
            <a:avLst/>
            <a:gdLst/>
            <a:ahLst/>
            <a:cxnLst/>
            <a:rect l="l" t="t" r="r" b="b"/>
            <a:pathLst>
              <a:path w="1306829" h="117475">
                <a:moveTo>
                  <a:pt x="1248577" y="0"/>
                </a:moveTo>
                <a:lnTo>
                  <a:pt x="57970" y="0"/>
                </a:lnTo>
                <a:lnTo>
                  <a:pt x="21422" y="13594"/>
                </a:lnTo>
                <a:lnTo>
                  <a:pt x="1351" y="50226"/>
                </a:lnTo>
                <a:lnTo>
                  <a:pt x="0" y="66558"/>
                </a:lnTo>
                <a:lnTo>
                  <a:pt x="3578" y="80291"/>
                </a:lnTo>
                <a:lnTo>
                  <a:pt x="30731" y="110603"/>
                </a:lnTo>
                <a:lnTo>
                  <a:pt x="58184" y="117407"/>
                </a:lnTo>
                <a:lnTo>
                  <a:pt x="1248790" y="117407"/>
                </a:lnTo>
                <a:lnTo>
                  <a:pt x="1285339" y="103813"/>
                </a:lnTo>
                <a:lnTo>
                  <a:pt x="1305412" y="67180"/>
                </a:lnTo>
                <a:lnTo>
                  <a:pt x="1306763" y="50848"/>
                </a:lnTo>
                <a:lnTo>
                  <a:pt x="1303187" y="37117"/>
                </a:lnTo>
                <a:lnTo>
                  <a:pt x="1276034" y="6805"/>
                </a:lnTo>
                <a:lnTo>
                  <a:pt x="1248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122818" y="2076768"/>
            <a:ext cx="762000" cy="117475"/>
          </a:xfrm>
          <a:custGeom>
            <a:avLst/>
            <a:gdLst/>
            <a:ahLst/>
            <a:cxnLst/>
            <a:rect l="l" t="t" r="r" b="b"/>
            <a:pathLst>
              <a:path w="762000" h="117475">
                <a:moveTo>
                  <a:pt x="703483" y="0"/>
                </a:moveTo>
                <a:lnTo>
                  <a:pt x="57994" y="0"/>
                </a:lnTo>
                <a:lnTo>
                  <a:pt x="21438" y="13568"/>
                </a:lnTo>
                <a:lnTo>
                  <a:pt x="1353" y="50194"/>
                </a:lnTo>
                <a:lnTo>
                  <a:pt x="0" y="66523"/>
                </a:lnTo>
                <a:lnTo>
                  <a:pt x="3570" y="80265"/>
                </a:lnTo>
                <a:lnTo>
                  <a:pt x="30703" y="110598"/>
                </a:lnTo>
                <a:lnTo>
                  <a:pt x="58142" y="117407"/>
                </a:lnTo>
                <a:lnTo>
                  <a:pt x="703686" y="117407"/>
                </a:lnTo>
                <a:lnTo>
                  <a:pt x="740225" y="103817"/>
                </a:lnTo>
                <a:lnTo>
                  <a:pt x="760308" y="67185"/>
                </a:lnTo>
                <a:lnTo>
                  <a:pt x="761662" y="50854"/>
                </a:lnTo>
                <a:lnTo>
                  <a:pt x="758084" y="37121"/>
                </a:lnTo>
                <a:lnTo>
                  <a:pt x="730925" y="6806"/>
                </a:lnTo>
                <a:lnTo>
                  <a:pt x="7034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913227" y="2350730"/>
            <a:ext cx="342900" cy="117475"/>
          </a:xfrm>
          <a:custGeom>
            <a:avLst/>
            <a:gdLst/>
            <a:ahLst/>
            <a:cxnLst/>
            <a:rect l="l" t="t" r="r" b="b"/>
            <a:pathLst>
              <a:path w="342900" h="117475">
                <a:moveTo>
                  <a:pt x="342772" y="0"/>
                </a:moveTo>
                <a:lnTo>
                  <a:pt x="57976" y="0"/>
                </a:lnTo>
                <a:lnTo>
                  <a:pt x="21426" y="13588"/>
                </a:lnTo>
                <a:lnTo>
                  <a:pt x="1351" y="50219"/>
                </a:lnTo>
                <a:lnTo>
                  <a:pt x="0" y="66550"/>
                </a:lnTo>
                <a:lnTo>
                  <a:pt x="3577" y="80281"/>
                </a:lnTo>
                <a:lnTo>
                  <a:pt x="30727" y="110600"/>
                </a:lnTo>
                <a:lnTo>
                  <a:pt x="58178" y="117408"/>
                </a:lnTo>
                <a:lnTo>
                  <a:pt x="342772" y="117408"/>
                </a:lnTo>
                <a:lnTo>
                  <a:pt x="3427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575863" y="235073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78" y="0"/>
                </a:moveTo>
                <a:lnTo>
                  <a:pt x="57983" y="0"/>
                </a:lnTo>
                <a:lnTo>
                  <a:pt x="21427" y="13582"/>
                </a:lnTo>
                <a:lnTo>
                  <a:pt x="1352" y="50211"/>
                </a:lnTo>
                <a:lnTo>
                  <a:pt x="0" y="66541"/>
                </a:lnTo>
                <a:lnTo>
                  <a:pt x="3574" y="80274"/>
                </a:lnTo>
                <a:lnTo>
                  <a:pt x="30716" y="110599"/>
                </a:lnTo>
                <a:lnTo>
                  <a:pt x="58166" y="117408"/>
                </a:lnTo>
                <a:lnTo>
                  <a:pt x="175782" y="117408"/>
                </a:lnTo>
                <a:lnTo>
                  <a:pt x="212331" y="103813"/>
                </a:lnTo>
                <a:lnTo>
                  <a:pt x="232405" y="67181"/>
                </a:lnTo>
                <a:lnTo>
                  <a:pt x="233757" y="50854"/>
                </a:lnTo>
                <a:lnTo>
                  <a:pt x="230182" y="37121"/>
                </a:lnTo>
                <a:lnTo>
                  <a:pt x="203032" y="6806"/>
                </a:lnTo>
                <a:lnTo>
                  <a:pt x="17557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556439" y="2350730"/>
            <a:ext cx="1883410" cy="117475"/>
          </a:xfrm>
          <a:custGeom>
            <a:avLst/>
            <a:gdLst/>
            <a:ahLst/>
            <a:cxnLst/>
            <a:rect l="l" t="t" r="r" b="b"/>
            <a:pathLst>
              <a:path w="1883409" h="117475">
                <a:moveTo>
                  <a:pt x="310614" y="0"/>
                </a:moveTo>
                <a:lnTo>
                  <a:pt x="57970" y="0"/>
                </a:lnTo>
                <a:lnTo>
                  <a:pt x="21414" y="13596"/>
                </a:lnTo>
                <a:lnTo>
                  <a:pt x="1350" y="50228"/>
                </a:lnTo>
                <a:lnTo>
                  <a:pt x="0" y="66559"/>
                </a:lnTo>
                <a:lnTo>
                  <a:pt x="3577" y="80289"/>
                </a:lnTo>
                <a:lnTo>
                  <a:pt x="30727" y="110601"/>
                </a:lnTo>
                <a:lnTo>
                  <a:pt x="58189" y="117408"/>
                </a:lnTo>
                <a:lnTo>
                  <a:pt x="310836" y="117408"/>
                </a:lnTo>
                <a:lnTo>
                  <a:pt x="347390" y="103806"/>
                </a:lnTo>
                <a:lnTo>
                  <a:pt x="367455" y="67172"/>
                </a:lnTo>
                <a:lnTo>
                  <a:pt x="368806" y="50844"/>
                </a:lnTo>
                <a:lnTo>
                  <a:pt x="365230" y="37114"/>
                </a:lnTo>
                <a:lnTo>
                  <a:pt x="338080" y="6805"/>
                </a:lnTo>
                <a:lnTo>
                  <a:pt x="310614" y="0"/>
                </a:lnTo>
                <a:close/>
              </a:path>
              <a:path w="1883409" h="117475">
                <a:moveTo>
                  <a:pt x="815465" y="0"/>
                </a:moveTo>
                <a:lnTo>
                  <a:pt x="562856" y="0"/>
                </a:lnTo>
                <a:lnTo>
                  <a:pt x="526300" y="13582"/>
                </a:lnTo>
                <a:lnTo>
                  <a:pt x="506225" y="50211"/>
                </a:lnTo>
                <a:lnTo>
                  <a:pt x="504873" y="66541"/>
                </a:lnTo>
                <a:lnTo>
                  <a:pt x="508447" y="80274"/>
                </a:lnTo>
                <a:lnTo>
                  <a:pt x="535589" y="110599"/>
                </a:lnTo>
                <a:lnTo>
                  <a:pt x="563040" y="117408"/>
                </a:lnTo>
                <a:lnTo>
                  <a:pt x="815668" y="117408"/>
                </a:lnTo>
                <a:lnTo>
                  <a:pt x="852223" y="103813"/>
                </a:lnTo>
                <a:lnTo>
                  <a:pt x="872293" y="67181"/>
                </a:lnTo>
                <a:lnTo>
                  <a:pt x="873645" y="50854"/>
                </a:lnTo>
                <a:lnTo>
                  <a:pt x="870071" y="37121"/>
                </a:lnTo>
                <a:lnTo>
                  <a:pt x="842924" y="6806"/>
                </a:lnTo>
                <a:lnTo>
                  <a:pt x="815465" y="0"/>
                </a:lnTo>
                <a:close/>
              </a:path>
              <a:path w="1883409" h="117475">
                <a:moveTo>
                  <a:pt x="1320341" y="0"/>
                </a:moveTo>
                <a:lnTo>
                  <a:pt x="1067706" y="0"/>
                </a:lnTo>
                <a:lnTo>
                  <a:pt x="1031145" y="13582"/>
                </a:lnTo>
                <a:lnTo>
                  <a:pt x="1011074" y="50211"/>
                </a:lnTo>
                <a:lnTo>
                  <a:pt x="1009723" y="66541"/>
                </a:lnTo>
                <a:lnTo>
                  <a:pt x="1013296" y="80274"/>
                </a:lnTo>
                <a:lnTo>
                  <a:pt x="1040434" y="110599"/>
                </a:lnTo>
                <a:lnTo>
                  <a:pt x="1067890" y="117408"/>
                </a:lnTo>
                <a:lnTo>
                  <a:pt x="1320544" y="117408"/>
                </a:lnTo>
                <a:lnTo>
                  <a:pt x="1357094" y="103813"/>
                </a:lnTo>
                <a:lnTo>
                  <a:pt x="1377168" y="67181"/>
                </a:lnTo>
                <a:lnTo>
                  <a:pt x="1378520" y="50854"/>
                </a:lnTo>
                <a:lnTo>
                  <a:pt x="1374945" y="37121"/>
                </a:lnTo>
                <a:lnTo>
                  <a:pt x="1347794" y="6806"/>
                </a:lnTo>
                <a:lnTo>
                  <a:pt x="1320341" y="0"/>
                </a:lnTo>
                <a:close/>
              </a:path>
              <a:path w="1883409" h="117475">
                <a:moveTo>
                  <a:pt x="1825178" y="0"/>
                </a:moveTo>
                <a:lnTo>
                  <a:pt x="1572552" y="0"/>
                </a:lnTo>
                <a:lnTo>
                  <a:pt x="1535991" y="13589"/>
                </a:lnTo>
                <a:lnTo>
                  <a:pt x="1515925" y="50219"/>
                </a:lnTo>
                <a:lnTo>
                  <a:pt x="1514575" y="66550"/>
                </a:lnTo>
                <a:lnTo>
                  <a:pt x="1518149" y="80281"/>
                </a:lnTo>
                <a:lnTo>
                  <a:pt x="1545291" y="110600"/>
                </a:lnTo>
                <a:lnTo>
                  <a:pt x="1572753" y="117408"/>
                </a:lnTo>
                <a:lnTo>
                  <a:pt x="1825382" y="117408"/>
                </a:lnTo>
                <a:lnTo>
                  <a:pt x="1861937" y="103813"/>
                </a:lnTo>
                <a:lnTo>
                  <a:pt x="1882006" y="67181"/>
                </a:lnTo>
                <a:lnTo>
                  <a:pt x="1883358" y="50854"/>
                </a:lnTo>
                <a:lnTo>
                  <a:pt x="1879784" y="37121"/>
                </a:lnTo>
                <a:lnTo>
                  <a:pt x="1852638" y="6806"/>
                </a:lnTo>
                <a:lnTo>
                  <a:pt x="182517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562912" y="2350730"/>
            <a:ext cx="857885" cy="117475"/>
          </a:xfrm>
          <a:custGeom>
            <a:avLst/>
            <a:gdLst/>
            <a:ahLst/>
            <a:cxnLst/>
            <a:rect l="l" t="t" r="r" b="b"/>
            <a:pathLst>
              <a:path w="857884" h="117475">
                <a:moveTo>
                  <a:pt x="799291" y="0"/>
                </a:moveTo>
                <a:lnTo>
                  <a:pt x="57981" y="0"/>
                </a:lnTo>
                <a:lnTo>
                  <a:pt x="21424" y="13584"/>
                </a:lnTo>
                <a:lnTo>
                  <a:pt x="1351" y="50213"/>
                </a:lnTo>
                <a:lnTo>
                  <a:pt x="0" y="66544"/>
                </a:lnTo>
                <a:lnTo>
                  <a:pt x="3574" y="80277"/>
                </a:lnTo>
                <a:lnTo>
                  <a:pt x="30716" y="110599"/>
                </a:lnTo>
                <a:lnTo>
                  <a:pt x="58170" y="117408"/>
                </a:lnTo>
                <a:lnTo>
                  <a:pt x="799477" y="117408"/>
                </a:lnTo>
                <a:lnTo>
                  <a:pt x="836042" y="103820"/>
                </a:lnTo>
                <a:lnTo>
                  <a:pt x="856108" y="67189"/>
                </a:lnTo>
                <a:lnTo>
                  <a:pt x="857460" y="50863"/>
                </a:lnTo>
                <a:lnTo>
                  <a:pt x="853890" y="37128"/>
                </a:lnTo>
                <a:lnTo>
                  <a:pt x="826756" y="6807"/>
                </a:lnTo>
                <a:lnTo>
                  <a:pt x="7992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000173" y="2618162"/>
            <a:ext cx="255904" cy="117475"/>
          </a:xfrm>
          <a:custGeom>
            <a:avLst/>
            <a:gdLst/>
            <a:ahLst/>
            <a:cxnLst/>
            <a:rect l="l" t="t" r="r" b="b"/>
            <a:pathLst>
              <a:path w="255905" h="117475">
                <a:moveTo>
                  <a:pt x="227034" y="0"/>
                </a:moveTo>
                <a:lnTo>
                  <a:pt x="57973" y="0"/>
                </a:lnTo>
                <a:lnTo>
                  <a:pt x="21417" y="13594"/>
                </a:lnTo>
                <a:lnTo>
                  <a:pt x="1350" y="50223"/>
                </a:lnTo>
                <a:lnTo>
                  <a:pt x="0" y="66557"/>
                </a:lnTo>
                <a:lnTo>
                  <a:pt x="3580" y="80287"/>
                </a:lnTo>
                <a:lnTo>
                  <a:pt x="30738" y="110591"/>
                </a:lnTo>
                <a:lnTo>
                  <a:pt x="58200" y="117393"/>
                </a:lnTo>
                <a:lnTo>
                  <a:pt x="227210" y="117393"/>
                </a:lnTo>
                <a:lnTo>
                  <a:pt x="240625" y="115786"/>
                </a:lnTo>
                <a:lnTo>
                  <a:pt x="252930" y="111188"/>
                </a:lnTo>
                <a:lnTo>
                  <a:pt x="255825" y="109218"/>
                </a:lnTo>
                <a:lnTo>
                  <a:pt x="255825" y="7733"/>
                </a:lnTo>
                <a:lnTo>
                  <a:pt x="254485" y="6806"/>
                </a:lnTo>
                <a:lnTo>
                  <a:pt x="241406" y="1773"/>
                </a:lnTo>
                <a:lnTo>
                  <a:pt x="22703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623095" y="2618162"/>
            <a:ext cx="285750" cy="117475"/>
          </a:xfrm>
          <a:custGeom>
            <a:avLst/>
            <a:gdLst/>
            <a:ahLst/>
            <a:cxnLst/>
            <a:rect l="l" t="t" r="r" b="b"/>
            <a:pathLst>
              <a:path w="285750" h="117475">
                <a:moveTo>
                  <a:pt x="227024" y="0"/>
                </a:moveTo>
                <a:lnTo>
                  <a:pt x="57986" y="0"/>
                </a:lnTo>
                <a:lnTo>
                  <a:pt x="21425" y="13579"/>
                </a:lnTo>
                <a:lnTo>
                  <a:pt x="1351" y="50206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227200" y="117393"/>
                </a:lnTo>
                <a:lnTo>
                  <a:pt x="263771" y="103815"/>
                </a:lnTo>
                <a:lnTo>
                  <a:pt x="283842" y="67188"/>
                </a:lnTo>
                <a:lnTo>
                  <a:pt x="285194" y="50859"/>
                </a:lnTo>
                <a:lnTo>
                  <a:pt x="281627" y="37124"/>
                </a:lnTo>
                <a:lnTo>
                  <a:pt x="254492" y="6806"/>
                </a:lnTo>
                <a:lnTo>
                  <a:pt x="22702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091591" y="2618162"/>
            <a:ext cx="1468120" cy="117475"/>
          </a:xfrm>
          <a:custGeom>
            <a:avLst/>
            <a:gdLst/>
            <a:ahLst/>
            <a:cxnLst/>
            <a:rect l="l" t="t" r="r" b="b"/>
            <a:pathLst>
              <a:path w="1468119" h="117475">
                <a:moveTo>
                  <a:pt x="1409571" y="0"/>
                </a:moveTo>
                <a:lnTo>
                  <a:pt x="57980" y="0"/>
                </a:lnTo>
                <a:lnTo>
                  <a:pt x="21418" y="13587"/>
                </a:lnTo>
                <a:lnTo>
                  <a:pt x="1350" y="50214"/>
                </a:lnTo>
                <a:lnTo>
                  <a:pt x="0" y="66548"/>
                </a:lnTo>
                <a:lnTo>
                  <a:pt x="3577" y="80280"/>
                </a:lnTo>
                <a:lnTo>
                  <a:pt x="30727" y="110589"/>
                </a:lnTo>
                <a:lnTo>
                  <a:pt x="58189" y="117393"/>
                </a:lnTo>
                <a:lnTo>
                  <a:pt x="1409764" y="117393"/>
                </a:lnTo>
                <a:lnTo>
                  <a:pt x="1446325" y="103808"/>
                </a:lnTo>
                <a:lnTo>
                  <a:pt x="1466400" y="67179"/>
                </a:lnTo>
                <a:lnTo>
                  <a:pt x="1467752" y="50850"/>
                </a:lnTo>
                <a:lnTo>
                  <a:pt x="1464180" y="37117"/>
                </a:lnTo>
                <a:lnTo>
                  <a:pt x="1437033" y="6804"/>
                </a:lnTo>
                <a:lnTo>
                  <a:pt x="140957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119735" y="2618162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1" y="0"/>
                </a:moveTo>
                <a:lnTo>
                  <a:pt x="57986" y="0"/>
                </a:lnTo>
                <a:lnTo>
                  <a:pt x="21425" y="13579"/>
                </a:lnTo>
                <a:lnTo>
                  <a:pt x="1351" y="50206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837902" y="117393"/>
                </a:lnTo>
                <a:lnTo>
                  <a:pt x="874463" y="103801"/>
                </a:lnTo>
                <a:lnTo>
                  <a:pt x="894532" y="67171"/>
                </a:lnTo>
                <a:lnTo>
                  <a:pt x="895884" y="50841"/>
                </a:lnTo>
                <a:lnTo>
                  <a:pt x="892310" y="37110"/>
                </a:lnTo>
                <a:lnTo>
                  <a:pt x="865159" y="6803"/>
                </a:lnTo>
                <a:lnTo>
                  <a:pt x="8376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18639" y="2905192"/>
            <a:ext cx="137795" cy="117475"/>
          </a:xfrm>
          <a:custGeom>
            <a:avLst/>
            <a:gdLst/>
            <a:ahLst/>
            <a:cxnLst/>
            <a:rect l="l" t="t" r="r" b="b"/>
            <a:pathLst>
              <a:path w="137794" h="117475">
                <a:moveTo>
                  <a:pt x="137361" y="0"/>
                </a:moveTo>
                <a:lnTo>
                  <a:pt x="57970" y="0"/>
                </a:lnTo>
                <a:lnTo>
                  <a:pt x="21420" y="13595"/>
                </a:lnTo>
                <a:lnTo>
                  <a:pt x="1350" y="50227"/>
                </a:lnTo>
                <a:lnTo>
                  <a:pt x="0" y="66558"/>
                </a:lnTo>
                <a:lnTo>
                  <a:pt x="3578" y="80288"/>
                </a:lnTo>
                <a:lnTo>
                  <a:pt x="30733" y="110600"/>
                </a:lnTo>
                <a:lnTo>
                  <a:pt x="58189" y="117407"/>
                </a:lnTo>
                <a:lnTo>
                  <a:pt x="137361" y="117407"/>
                </a:lnTo>
                <a:lnTo>
                  <a:pt x="137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524709" y="2905192"/>
            <a:ext cx="518159" cy="117475"/>
          </a:xfrm>
          <a:custGeom>
            <a:avLst/>
            <a:gdLst/>
            <a:ahLst/>
            <a:cxnLst/>
            <a:rect l="l" t="t" r="r" b="b"/>
            <a:pathLst>
              <a:path w="518159" h="117475">
                <a:moveTo>
                  <a:pt x="459764" y="0"/>
                </a:moveTo>
                <a:lnTo>
                  <a:pt x="57977" y="0"/>
                </a:lnTo>
                <a:lnTo>
                  <a:pt x="21426" y="13588"/>
                </a:lnTo>
                <a:lnTo>
                  <a:pt x="1351" y="50219"/>
                </a:lnTo>
                <a:lnTo>
                  <a:pt x="0" y="66549"/>
                </a:lnTo>
                <a:lnTo>
                  <a:pt x="3577" y="80281"/>
                </a:lnTo>
                <a:lnTo>
                  <a:pt x="30727" y="110599"/>
                </a:lnTo>
                <a:lnTo>
                  <a:pt x="58178" y="117407"/>
                </a:lnTo>
                <a:lnTo>
                  <a:pt x="459985" y="117407"/>
                </a:lnTo>
                <a:lnTo>
                  <a:pt x="496540" y="103806"/>
                </a:lnTo>
                <a:lnTo>
                  <a:pt x="516605" y="67172"/>
                </a:lnTo>
                <a:lnTo>
                  <a:pt x="517956" y="50844"/>
                </a:lnTo>
                <a:lnTo>
                  <a:pt x="514380" y="37114"/>
                </a:lnTo>
                <a:lnTo>
                  <a:pt x="487230" y="6805"/>
                </a:lnTo>
                <a:lnTo>
                  <a:pt x="45976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349804" y="2905192"/>
            <a:ext cx="1108075" cy="117475"/>
          </a:xfrm>
          <a:custGeom>
            <a:avLst/>
            <a:gdLst/>
            <a:ahLst/>
            <a:cxnLst/>
            <a:rect l="l" t="t" r="r" b="b"/>
            <a:pathLst>
              <a:path w="1108075" h="117475">
                <a:moveTo>
                  <a:pt x="1049275" y="0"/>
                </a:moveTo>
                <a:lnTo>
                  <a:pt x="57984" y="0"/>
                </a:lnTo>
                <a:lnTo>
                  <a:pt x="21422" y="13581"/>
                </a:lnTo>
                <a:lnTo>
                  <a:pt x="1351" y="50210"/>
                </a:lnTo>
                <a:lnTo>
                  <a:pt x="0" y="66540"/>
                </a:lnTo>
                <a:lnTo>
                  <a:pt x="3572" y="80274"/>
                </a:lnTo>
                <a:lnTo>
                  <a:pt x="30710" y="110598"/>
                </a:lnTo>
                <a:lnTo>
                  <a:pt x="58167" y="117407"/>
                </a:lnTo>
                <a:lnTo>
                  <a:pt x="1049477" y="117407"/>
                </a:lnTo>
                <a:lnTo>
                  <a:pt x="1086032" y="103813"/>
                </a:lnTo>
                <a:lnTo>
                  <a:pt x="1106103" y="67181"/>
                </a:lnTo>
                <a:lnTo>
                  <a:pt x="1107454" y="50854"/>
                </a:lnTo>
                <a:lnTo>
                  <a:pt x="1103881" y="37121"/>
                </a:lnTo>
                <a:lnTo>
                  <a:pt x="1076734" y="6806"/>
                </a:lnTo>
                <a:lnTo>
                  <a:pt x="10492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35117" y="1248359"/>
            <a:ext cx="1513840" cy="117475"/>
          </a:xfrm>
          <a:custGeom>
            <a:avLst/>
            <a:gdLst/>
            <a:ahLst/>
            <a:cxnLst/>
            <a:rect l="l" t="t" r="r" b="b"/>
            <a:pathLst>
              <a:path w="1513840" h="117475">
                <a:moveTo>
                  <a:pt x="1455085" y="0"/>
                </a:moveTo>
                <a:lnTo>
                  <a:pt x="57970" y="0"/>
                </a:lnTo>
                <a:lnTo>
                  <a:pt x="21427" y="13593"/>
                </a:lnTo>
                <a:lnTo>
                  <a:pt x="1351" y="50224"/>
                </a:lnTo>
                <a:lnTo>
                  <a:pt x="0" y="66554"/>
                </a:lnTo>
                <a:lnTo>
                  <a:pt x="3581" y="80287"/>
                </a:lnTo>
                <a:lnTo>
                  <a:pt x="30739" y="110601"/>
                </a:lnTo>
                <a:lnTo>
                  <a:pt x="58183" y="117407"/>
                </a:lnTo>
                <a:lnTo>
                  <a:pt x="1455296" y="117407"/>
                </a:lnTo>
                <a:lnTo>
                  <a:pt x="1491840" y="103809"/>
                </a:lnTo>
                <a:lnTo>
                  <a:pt x="1511918" y="67176"/>
                </a:lnTo>
                <a:lnTo>
                  <a:pt x="1513271" y="50848"/>
                </a:lnTo>
                <a:lnTo>
                  <a:pt x="1509695" y="37120"/>
                </a:lnTo>
                <a:lnTo>
                  <a:pt x="1482538" y="6807"/>
                </a:lnTo>
                <a:lnTo>
                  <a:pt x="14550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730618" y="1248359"/>
            <a:ext cx="578485" cy="117475"/>
          </a:xfrm>
          <a:custGeom>
            <a:avLst/>
            <a:gdLst/>
            <a:ahLst/>
            <a:cxnLst/>
            <a:rect l="l" t="t" r="r" b="b"/>
            <a:pathLst>
              <a:path w="578484" h="117475">
                <a:moveTo>
                  <a:pt x="519698" y="0"/>
                </a:moveTo>
                <a:lnTo>
                  <a:pt x="57981" y="0"/>
                </a:lnTo>
                <a:lnTo>
                  <a:pt x="21430" y="13584"/>
                </a:lnTo>
                <a:lnTo>
                  <a:pt x="1352" y="50213"/>
                </a:lnTo>
                <a:lnTo>
                  <a:pt x="0" y="66544"/>
                </a:lnTo>
                <a:lnTo>
                  <a:pt x="3576" y="80276"/>
                </a:lnTo>
                <a:lnTo>
                  <a:pt x="30723" y="110598"/>
                </a:lnTo>
                <a:lnTo>
                  <a:pt x="58171" y="117407"/>
                </a:lnTo>
                <a:lnTo>
                  <a:pt x="519911" y="117407"/>
                </a:lnTo>
                <a:lnTo>
                  <a:pt x="556454" y="103808"/>
                </a:lnTo>
                <a:lnTo>
                  <a:pt x="576531" y="67175"/>
                </a:lnTo>
                <a:lnTo>
                  <a:pt x="577884" y="50848"/>
                </a:lnTo>
                <a:lnTo>
                  <a:pt x="574306" y="37117"/>
                </a:lnTo>
                <a:lnTo>
                  <a:pt x="547148" y="6805"/>
                </a:lnTo>
                <a:lnTo>
                  <a:pt x="5196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23649" y="1248359"/>
            <a:ext cx="722630" cy="117475"/>
          </a:xfrm>
          <a:custGeom>
            <a:avLst/>
            <a:gdLst/>
            <a:ahLst/>
            <a:cxnLst/>
            <a:rect l="l" t="t" r="r" b="b"/>
            <a:pathLst>
              <a:path w="722630" h="117475">
                <a:moveTo>
                  <a:pt x="664361" y="0"/>
                </a:moveTo>
                <a:lnTo>
                  <a:pt x="57974" y="0"/>
                </a:lnTo>
                <a:lnTo>
                  <a:pt x="21423" y="13592"/>
                </a:lnTo>
                <a:lnTo>
                  <a:pt x="1351" y="50223"/>
                </a:lnTo>
                <a:lnTo>
                  <a:pt x="0" y="66554"/>
                </a:lnTo>
                <a:lnTo>
                  <a:pt x="3577" y="80284"/>
                </a:lnTo>
                <a:lnTo>
                  <a:pt x="30730" y="110600"/>
                </a:lnTo>
                <a:lnTo>
                  <a:pt x="58183" y="117407"/>
                </a:lnTo>
                <a:lnTo>
                  <a:pt x="664510" y="117407"/>
                </a:lnTo>
                <a:lnTo>
                  <a:pt x="701061" y="103834"/>
                </a:lnTo>
                <a:lnTo>
                  <a:pt x="721151" y="67207"/>
                </a:lnTo>
                <a:lnTo>
                  <a:pt x="722506" y="50882"/>
                </a:lnTo>
                <a:lnTo>
                  <a:pt x="718936" y="37142"/>
                </a:lnTo>
                <a:lnTo>
                  <a:pt x="691797" y="6810"/>
                </a:lnTo>
                <a:lnTo>
                  <a:pt x="664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116" name="object 113"/>
          <p:cNvSpPr txBox="1">
            <a:spLocks noGrp="1"/>
          </p:cNvSpPr>
          <p:nvPr>
            <p:ph type="title"/>
          </p:nvPr>
        </p:nvSpPr>
        <p:spPr>
          <a:xfrm>
            <a:off x="927100" y="3632759"/>
            <a:ext cx="815657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Fu</a:t>
            </a:r>
            <a:r>
              <a:rPr dirty="0"/>
              <a:t>r</a:t>
            </a:r>
            <a:r>
              <a:rPr spc="-5" dirty="0"/>
              <a:t>t</a:t>
            </a:r>
            <a:r>
              <a:rPr spc="-10" dirty="0"/>
              <a:t>h</a:t>
            </a:r>
            <a:r>
              <a:rPr dirty="0"/>
              <a:t>er</a:t>
            </a:r>
            <a:r>
              <a:rPr spc="-5" dirty="0"/>
              <a:t> </a:t>
            </a:r>
            <a:r>
              <a:rPr dirty="0"/>
              <a:t>Res</a:t>
            </a:r>
            <a:r>
              <a:rPr spc="-10" dirty="0"/>
              <a:t>ou</a:t>
            </a:r>
            <a:r>
              <a:rPr dirty="0"/>
              <a:t>rces</a:t>
            </a:r>
          </a:p>
        </p:txBody>
      </p:sp>
      <p:sp>
        <p:nvSpPr>
          <p:cNvPr id="115" name="Holder 5"/>
          <p:cNvSpPr txBox="1">
            <a:spLocks/>
          </p:cNvSpPr>
          <p:nvPr/>
        </p:nvSpPr>
        <p:spPr>
          <a:xfrm>
            <a:off x="203200" y="8649209"/>
            <a:ext cx="3738880" cy="27699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7D8689"/>
                </a:solidFill>
              </a:rPr>
              <a:t>Copyright © 2015 Chef Software, Inc.</a:t>
            </a:r>
            <a:endParaRPr lang="en-US" dirty="0">
              <a:solidFill>
                <a:srgbClr val="7D8689"/>
              </a:solidFill>
            </a:endParaRPr>
          </a:p>
        </p:txBody>
      </p:sp>
      <p:sp>
        <p:nvSpPr>
          <p:cNvPr id="117" name="object 71"/>
          <p:cNvSpPr txBox="1"/>
          <p:nvPr/>
        </p:nvSpPr>
        <p:spPr>
          <a:xfrm>
            <a:off x="25400" y="7785239"/>
            <a:ext cx="6483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A1C3E5"/>
                </a:solidFill>
                <a:latin typeface="Arial"/>
                <a:cs typeface="Arial"/>
              </a:rPr>
              <a:t>v1</a:t>
            </a:r>
            <a:r>
              <a:rPr lang="en-US" sz="1800" dirty="0" smtClean="0">
                <a:solidFill>
                  <a:srgbClr val="A1C3E5"/>
                </a:solidFill>
                <a:latin typeface="Arial"/>
                <a:cs typeface="Arial"/>
              </a:rPr>
              <a:t>.2</a:t>
            </a:r>
            <a:r>
              <a:rPr sz="1800" spc="-10" dirty="0" smtClean="0">
                <a:solidFill>
                  <a:srgbClr val="A1C3E5"/>
                </a:solidFill>
                <a:latin typeface="Arial"/>
                <a:cs typeface="Arial"/>
              </a:rPr>
              <a:t>.</a:t>
            </a:r>
            <a:r>
              <a:rPr lang="en-US" spc="-10" dirty="0">
                <a:solidFill>
                  <a:srgbClr val="A1C3E5"/>
                </a:solidFill>
                <a:latin typeface="Arial"/>
                <a:cs typeface="Arial"/>
              </a:rPr>
              <a:t>0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787" y="8153400"/>
            <a:ext cx="938013" cy="1025973"/>
          </a:xfrm>
          <a:prstGeom prst="rect">
            <a:avLst/>
          </a:prstGeom>
        </p:spPr>
      </p:pic>
      <p:sp>
        <p:nvSpPr>
          <p:cNvPr id="74" name="object 41"/>
          <p:cNvSpPr txBox="1">
            <a:spLocks/>
          </p:cNvSpPr>
          <p:nvPr/>
        </p:nvSpPr>
        <p:spPr>
          <a:xfrm>
            <a:off x="7719704" y="8767753"/>
            <a:ext cx="533400" cy="251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r>
              <a:rPr lang="en-US" dirty="0" smtClean="0"/>
              <a:t>11-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Chef Developers' IRC Meeting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10833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Join members of the Chef Community in a meeting for Chef Developers where we’ll discuss the future of the Chef project and other things pertinent to the community.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irc.freenode.net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#chef-hacking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/chef/chef-community-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irc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-meetings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022" y="4453179"/>
            <a:ext cx="3334831" cy="25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1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Chef Community Summit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3182031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Chef Community will gather for two days of open space sessions and brainstorm on Chef best practices.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Chef Community Summit is a facilitated Open Space event. The participants of the summit propose topics, organize an agenda, and discuss and work on the ideas that are most important to the community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www.chef.io/summit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6055">
            <a:off x="14056106" y="3117389"/>
            <a:ext cx="1791821" cy="15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err="1" smtClean="0"/>
              <a:t>ChefConf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1419639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It’s the gathering of hundreds of Chef community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b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get together to learn about the latest and greatest in the industry (both the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hows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and the whys), as well as exchange ideas, brainstorm solutions, and give hugs, which has become the calling card of the DevOps community, and the Chef community in particular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6055">
            <a:off x="12679979" y="2097800"/>
            <a:ext cx="3042194" cy="26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8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141963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What questions can we answer for you?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967" y="3380414"/>
            <a:ext cx="3130528" cy="24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What </a:t>
            </a:r>
            <a:r>
              <a:rPr lang="en-US" dirty="0" smtClean="0"/>
              <a:t>Do </a:t>
            </a:r>
            <a:r>
              <a:rPr lang="en-US" dirty="0"/>
              <a:t>I </a:t>
            </a:r>
            <a:r>
              <a:rPr lang="en-US" dirty="0" smtClean="0"/>
              <a:t>Do Now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399" y="1922306"/>
            <a:ext cx="15020267" cy="7509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</a:rPr>
              <a:t>To learn more you are going to need more practice and more resources. It takes a village and a couple of web servers</a:t>
            </a:r>
            <a:r>
              <a:rPr lang="en-US" sz="4400" dirty="0" smtClean="0">
                <a:latin typeface="Arial"/>
                <a:cs typeface="Arial"/>
              </a:rPr>
              <a:t>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/>
                <a:cs typeface="Arial"/>
              </a:rPr>
              <a:t>In this module, we will:</a:t>
            </a:r>
            <a:br>
              <a:rPr lang="en-US" sz="4400" dirty="0" smtClean="0">
                <a:latin typeface="Arial"/>
                <a:cs typeface="Arial"/>
              </a:rPr>
            </a:br>
            <a:endParaRPr lang="en-US" sz="4400" dirty="0" smtClean="0">
              <a:latin typeface="Arial"/>
              <a:cs typeface="Arial"/>
            </a:endParaRP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read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watch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listen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attend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sp>
        <p:nvSpPr>
          <p:cNvPr id="16" name="object 37"/>
          <p:cNvSpPr/>
          <p:nvPr/>
        </p:nvSpPr>
        <p:spPr>
          <a:xfrm>
            <a:off x="0" y="9007928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69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Slides From This Course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33855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goo.gl/cExAi1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Provided in </a:t>
            </a:r>
            <a:r>
              <a:rPr lang="en-US" sz="4400" smtClean="0">
                <a:latin typeface="Arial" panose="020B0604020202020204" pitchFamily="34" charset="0"/>
                <a:cs typeface="Arial" panose="020B0604020202020204" pitchFamily="34" charset="0"/>
              </a:rPr>
              <a:t>PDF format 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508" y="3100390"/>
            <a:ext cx="3605210" cy="360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800" dirty="0" smtClean="0"/>
              <a:t>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http://docs.chef.io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508" y="3100390"/>
            <a:ext cx="3605210" cy="36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14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Learning Chef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9550400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800" dirty="0" smtClean="0"/>
              <a:t>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 Guide to Configuration Management and Automation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2" name="Picture 41" descr="c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1905000"/>
            <a:ext cx="5073642" cy="66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25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Customizing Chef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9550400" cy="3570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Getting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Most Out of Your Infrastructure Automation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0" y="1889924"/>
            <a:ext cx="5073642" cy="66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err="1"/>
              <a:t>Youtube</a:t>
            </a:r>
            <a:r>
              <a:rPr lang="en-US" dirty="0"/>
              <a:t> Channel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70139" y="2061753"/>
            <a:ext cx="15020267" cy="5601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err="1">
                <a:latin typeface="Arial"/>
                <a:cs typeface="Arial"/>
              </a:rPr>
              <a:t>ChefConf</a:t>
            </a: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Talks</a:t>
            </a:r>
            <a:br>
              <a:rPr lang="en-US" sz="4400" dirty="0" smtClean="0">
                <a:latin typeface="Arial"/>
                <a:cs typeface="Arial"/>
              </a:rPr>
            </a:b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</a:rPr>
              <a:t>Training </a:t>
            </a:r>
            <a:r>
              <a:rPr lang="en-US" sz="4400" dirty="0" smtClean="0">
                <a:latin typeface="Arial"/>
                <a:cs typeface="Arial"/>
              </a:rPr>
              <a:t>Videos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  <a:hlinkClick r:id="rId2"/>
              </a:rPr>
              <a:t>https://</a:t>
            </a:r>
            <a:r>
              <a:rPr lang="en-US" sz="4400" dirty="0" smtClean="0">
                <a:latin typeface="Arial"/>
                <a:cs typeface="Arial"/>
                <a:hlinkClick r:id="rId2"/>
              </a:rPr>
              <a:t>www.youtube.com/user/getchef/playlists</a:t>
            </a: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157200" y="1799773"/>
            <a:ext cx="2398883" cy="6618372"/>
            <a:chOff x="10129097" y="-318075"/>
            <a:chExt cx="2786725" cy="768840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129097" y="-318075"/>
              <a:ext cx="1715086" cy="196009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487117" y="1588134"/>
              <a:ext cx="1715086" cy="196009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842717" y="3504022"/>
              <a:ext cx="1715086" cy="196009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1200736" y="5410232"/>
              <a:ext cx="1715086" cy="1960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381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foodfightshow.org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812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http://foodfightshow.org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Food Fight is a bi-weekly podcast for the Chef community. We bring together the smartest people in the Chef community and the broader DevOps world to discuss the thorniest issues in system administration.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 descr="foodfight_header.png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7" y="6330950"/>
            <a:ext cx="7334546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theshipshow.com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70139" y="2061753"/>
            <a:ext cx="10558261" cy="8987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  <a:hlinkClick r:id="rId2"/>
              </a:rPr>
              <a:t>http://</a:t>
            </a:r>
            <a:r>
              <a:rPr lang="en-US" sz="4400" dirty="0" smtClean="0">
                <a:latin typeface="Arial"/>
                <a:cs typeface="Arial"/>
                <a:hlinkClick r:id="rId2"/>
              </a:rPr>
              <a:t>theshipshow.com</a:t>
            </a:r>
            <a:r>
              <a:rPr lang="en-US" sz="4400" dirty="0" smtClean="0">
                <a:latin typeface="Arial"/>
                <a:cs typeface="Arial"/>
              </a:rPr>
              <a:t/>
            </a:r>
            <a:br>
              <a:rPr lang="en-US" sz="4400" dirty="0" smtClean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/>
            </a:r>
            <a:br>
              <a:rPr lang="en-US" sz="4400" dirty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>The Ship Show is a twice-monthly podcast, featuring discussion on everything from build engineering to </a:t>
            </a:r>
            <a:r>
              <a:rPr lang="en-US" sz="4400" dirty="0" err="1">
                <a:latin typeface="Arial"/>
                <a:cs typeface="Arial"/>
              </a:rPr>
              <a:t>devops</a:t>
            </a:r>
            <a:r>
              <a:rPr lang="en-US" sz="4400" dirty="0">
                <a:latin typeface="Arial"/>
                <a:cs typeface="Arial"/>
              </a:rPr>
              <a:t> to release management, plus interviews, new tools and techniques, and reviews.</a:t>
            </a: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pic>
        <p:nvPicPr>
          <p:cNvPr id="23" name="Picture 22" descr="tss-logo.jpg"/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471" y="1754441"/>
            <a:ext cx="4104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301</Words>
  <Application>Microsoft Macintosh PowerPoint</Application>
  <PresentationFormat>Custom</PresentationFormat>
  <Paragraphs>80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Further Resources</vt:lpstr>
      <vt:lpstr>What Do I Do Now?</vt:lpstr>
      <vt:lpstr>The Slides From This Course</vt:lpstr>
      <vt:lpstr>Documentation</vt:lpstr>
      <vt:lpstr>Learning Chef</vt:lpstr>
      <vt:lpstr>Customizing Chef</vt:lpstr>
      <vt:lpstr>Youtube Channel</vt:lpstr>
      <vt:lpstr>foodfightshow.org</vt:lpstr>
      <vt:lpstr>theshipshow.com</vt:lpstr>
      <vt:lpstr>Chef Developers' IRC Meeting</vt:lpstr>
      <vt:lpstr>Chef Community Summit</vt:lpstr>
      <vt:lpstr>ChefConf</vt:lpstr>
      <vt:lpstr>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Del Fante</dc:creator>
  <cp:lastModifiedBy>Franklin Webber</cp:lastModifiedBy>
  <cp:revision>47</cp:revision>
  <dcterms:created xsi:type="dcterms:W3CDTF">2015-06-04T12:17:04Z</dcterms:created>
  <dcterms:modified xsi:type="dcterms:W3CDTF">2015-07-08T06:51:10Z</dcterms:modified>
</cp:coreProperties>
</file>